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9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0E1DB-7A9C-47C8-A3FA-3DE59021F2E6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0127C-8920-42BE-B148-028D609BE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73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0E1DB-7A9C-47C8-A3FA-3DE59021F2E6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0127C-8920-42BE-B148-028D609BE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79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0E1DB-7A9C-47C8-A3FA-3DE59021F2E6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0127C-8920-42BE-B148-028D609BE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737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0E1DB-7A9C-47C8-A3FA-3DE59021F2E6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0127C-8920-42BE-B148-028D609BE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247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0E1DB-7A9C-47C8-A3FA-3DE59021F2E6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0127C-8920-42BE-B148-028D609BE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67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0E1DB-7A9C-47C8-A3FA-3DE59021F2E6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0127C-8920-42BE-B148-028D609BE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531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0E1DB-7A9C-47C8-A3FA-3DE59021F2E6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0127C-8920-42BE-B148-028D609BE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142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0E1DB-7A9C-47C8-A3FA-3DE59021F2E6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0127C-8920-42BE-B148-028D609BE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313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0E1DB-7A9C-47C8-A3FA-3DE59021F2E6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0127C-8920-42BE-B148-028D609BE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655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0E1DB-7A9C-47C8-A3FA-3DE59021F2E6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0127C-8920-42BE-B148-028D609BE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90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0E1DB-7A9C-47C8-A3FA-3DE59021F2E6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0127C-8920-42BE-B148-028D609BE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122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0E1DB-7A9C-47C8-A3FA-3DE59021F2E6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0127C-8920-42BE-B148-028D609BE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284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Alternate view on Dynamic Triggering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Sprint proposed alternative approach to DT from v0.8.1</a:t>
            </a:r>
          </a:p>
          <a:p>
            <a:r>
              <a:rPr lang="en-US" dirty="0" smtClean="0"/>
              <a:t>Greg </a:t>
            </a:r>
            <a:r>
              <a:rPr lang="en-US" dirty="0" smtClean="0"/>
              <a:t>Schumacher 4/17/2013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642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72200"/>
            <a:ext cx="9144000" cy="67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29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approach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0"/>
            <a:ext cx="9144000" cy="762000"/>
          </a:xfrm>
        </p:spPr>
      </p:pic>
      <p:pic>
        <p:nvPicPr>
          <p:cNvPr id="6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04800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926211"/>
              </p:ext>
            </p:extLst>
          </p:nvPr>
        </p:nvGraphicFramePr>
        <p:xfrm>
          <a:off x="1828800" y="1143000"/>
          <a:ext cx="5972175" cy="508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Picture" r:id="rId4" imgW="7204066" imgH="6128349" progId="Word.Picture.8">
                  <p:embed/>
                </p:oleObj>
              </mc:Choice>
              <mc:Fallback>
                <p:oleObj name="Picture" r:id="rId4" imgW="7204066" imgH="6128349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143000"/>
                        <a:ext cx="5972175" cy="508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03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Requires: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ervice provider to deploy mobility management function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ervice provider to be responsible for access provider’s LI actions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ervice provider to determine identity associations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ervice provider to be potentially aware of access provider’s identity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ccess provider to be aware of service provider’s identities</a:t>
            </a:r>
          </a:p>
          <a:p>
            <a:r>
              <a:rPr lang="en-US" dirty="0" smtClean="0"/>
              <a:t>Does not support layered technologies in identities, access or services (distributed, decomposed, or virtualized)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0480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0"/>
            <a:ext cx="9144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23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Turn the AAA relationship 90 degrees to represent a typical AAA architecture used </a:t>
            </a:r>
            <a:r>
              <a:rPr lang="en-US" dirty="0" smtClean="0"/>
              <a:t>elsewhere for network and service access with a slight twist</a:t>
            </a:r>
            <a:endParaRPr lang="en-US" dirty="0"/>
          </a:p>
          <a:p>
            <a:r>
              <a:rPr lang="en-US" dirty="0" smtClean="0"/>
              <a:t>Provides better deployment options for service and access providers</a:t>
            </a:r>
          </a:p>
          <a:p>
            <a:r>
              <a:rPr lang="en-US" dirty="0" smtClean="0"/>
              <a:t>Eliminates issues with some inappropriate functionality </a:t>
            </a:r>
            <a:r>
              <a:rPr lang="en-US" dirty="0" smtClean="0"/>
              <a:t>located </a:t>
            </a:r>
            <a:r>
              <a:rPr lang="en-US" dirty="0" smtClean="0"/>
              <a:t>in the </a:t>
            </a:r>
            <a:r>
              <a:rPr lang="en-US" dirty="0" smtClean="0"/>
              <a:t>service and service </a:t>
            </a:r>
            <a:r>
              <a:rPr lang="en-US" dirty="0" smtClean="0"/>
              <a:t>provider’s </a:t>
            </a:r>
            <a:r>
              <a:rPr lang="en-US" dirty="0" smtClean="0"/>
              <a:t>domain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0480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0"/>
            <a:ext cx="9144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87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level view</a:t>
            </a: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0480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0"/>
            <a:ext cx="9144000" cy="76200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228165"/>
            <a:ext cx="5886855" cy="486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479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Span of control/awareness</a:t>
            </a: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0480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0"/>
            <a:ext cx="9144000" cy="762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71600"/>
            <a:ext cx="7372350" cy="456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102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Clients</a:t>
            </a: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0480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0"/>
            <a:ext cx="9144000" cy="762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960" y="1905000"/>
            <a:ext cx="322897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14400" y="3810000"/>
            <a:ext cx="723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Each client identifies which LI services are being accessed and the service/access provider who is providing services or network access to the target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07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Server examples</a:t>
            </a: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0480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0"/>
            <a:ext cx="9144000" cy="7620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799"/>
            <a:ext cx="140017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28799"/>
            <a:ext cx="140017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829695"/>
            <a:ext cx="140017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75" y="1791148"/>
            <a:ext cx="3571875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810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163</Words>
  <Application>Microsoft Office PowerPoint</Application>
  <PresentationFormat>On-screen Show (4:3)</PresentationFormat>
  <Paragraphs>21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Picture</vt:lpstr>
      <vt:lpstr>Alternate view on Dynamic Triggering</vt:lpstr>
      <vt:lpstr>Current approach</vt:lpstr>
      <vt:lpstr>Concerns</vt:lpstr>
      <vt:lpstr>New view</vt:lpstr>
      <vt:lpstr>High level view</vt:lpstr>
      <vt:lpstr>Span of control/awareness</vt:lpstr>
      <vt:lpstr>Clients</vt:lpstr>
      <vt:lpstr>Server examples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Alternate view on Dynamic Triggering</dc:title>
  <dc:creator>G Schumacher</dc:creator>
  <cp:lastModifiedBy>G Schumacher</cp:lastModifiedBy>
  <cp:revision>10</cp:revision>
  <dcterms:created xsi:type="dcterms:W3CDTF">2013-04-16T19:20:37Z</dcterms:created>
  <dcterms:modified xsi:type="dcterms:W3CDTF">2013-04-17T13:06:10Z</dcterms:modified>
</cp:coreProperties>
</file>