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12" r:id="rId2"/>
    <p:sldMasterId id="2147483673" r:id="rId3"/>
    <p:sldMasterId id="2147483676" r:id="rId4"/>
    <p:sldMasterId id="2147483678" r:id="rId5"/>
    <p:sldMasterId id="2147483680" r:id="rId6"/>
    <p:sldMasterId id="2147483732" r:id="rId7"/>
    <p:sldMasterId id="2147483735" r:id="rId8"/>
  </p:sldMasterIdLst>
  <p:notesMasterIdLst>
    <p:notesMasterId r:id="rId10"/>
  </p:notesMasterIdLst>
  <p:sldIdLst>
    <p:sldId id="2134805254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00"/>
    <a:srgbClr val="FF3154"/>
    <a:srgbClr val="4BDD33"/>
    <a:srgbClr val="FF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ufer, Markus (Nokia - DE/Munich)" userId="9ae722ce-c321-4d94-bb75-c66ff82c2aa2" providerId="ADAL" clId="{9EE2C902-2CBC-46D4-98FC-E8282FF6EAC5}"/>
    <pc:docChg chg="modSld">
      <pc:chgData name="Staufer, Markus (Nokia - DE/Munich)" userId="9ae722ce-c321-4d94-bb75-c66ff82c2aa2" providerId="ADAL" clId="{9EE2C902-2CBC-46D4-98FC-E8282FF6EAC5}" dt="2022-08-25T11:44:55.872" v="1" actId="20577"/>
      <pc:docMkLst>
        <pc:docMk/>
      </pc:docMkLst>
      <pc:sldChg chg="modSp mod">
        <pc:chgData name="Staufer, Markus (Nokia - DE/Munich)" userId="9ae722ce-c321-4d94-bb75-c66ff82c2aa2" providerId="ADAL" clId="{9EE2C902-2CBC-46D4-98FC-E8282FF6EAC5}" dt="2022-08-25T11:44:55.872" v="1" actId="20577"/>
        <pc:sldMkLst>
          <pc:docMk/>
          <pc:sldMk cId="1549792609" sldId="2134805254"/>
        </pc:sldMkLst>
        <pc:graphicFrameChg chg="modGraphic">
          <ac:chgData name="Staufer, Markus (Nokia - DE/Munich)" userId="9ae722ce-c321-4d94-bb75-c66ff82c2aa2" providerId="ADAL" clId="{9EE2C902-2CBC-46D4-98FC-E8282FF6EAC5}" dt="2022-08-25T11:44:55.872" v="1" actId="20577"/>
          <ac:graphicFrameMkLst>
            <pc:docMk/>
            <pc:sldMk cId="1549792609" sldId="2134805254"/>
            <ac:graphicFrameMk id="7" creationId="{8CE69CCA-E26D-448A-B136-90D7EEB888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3831C-DEBA-4A3A-8C36-FD8115E217D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EF5B-ECC8-43EE-A509-D601DDF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8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 White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9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1 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&lt;Document ID: change ID in footer or remove&gt;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86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2 Gray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&lt;Document ID: change ID in footer or remove&gt; &lt;Change information classification in footer&gt;</a:t>
            </a:r>
            <a:endParaRPr lang="en-US" dirty="0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1B19DBE0-DA98-4370-BC75-4FF6AC9D78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A494EDCC-F720-4299-9E85-D3B402E614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4957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3 Gray single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2E6FA3-ED47-4E0C-B044-550E170D1A0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DF5019E6-43D8-47A7-857D-CBBEC50194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6037230C-3393-4624-AAC9-5A1E3FB39E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3074ACA-19C4-4FAB-AA2B-29AAD04B90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14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4 Gray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B5196263-821B-4B0A-B8F0-F314EF3ADF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1080000"/>
            <a:ext cx="8308800" cy="17605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1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B111BD-0274-4B45-A94F-46DB7963AD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&lt;Document ID: change ID in footer or remove&gt; &lt;Change information classification in footer&gt;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F5186-6F03-4D1A-BFE8-BB656F03098E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D629F-D3F7-4D27-AED1-FF2BF68EA92C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05B2DF-7C0E-4C26-8DA0-D8B536006B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3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1 Blu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42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2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857604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3 Blu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3FE214-5976-44EB-8D69-829839140B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7625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4 Blue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8159A76-98DF-40D7-AAA6-3C6EFC62A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749A47C-F045-4720-B44F-ABE91F832C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42">
            <a:extLst>
              <a:ext uri="{FF2B5EF4-FFF2-40B4-BE49-F238E27FC236}">
                <a16:creationId xmlns:a16="http://schemas.microsoft.com/office/drawing/2014/main" id="{84798BF3-AC17-43DB-9543-A1154429A1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1" name="Text Placeholder 42">
            <a:extLst>
              <a:ext uri="{FF2B5EF4-FFF2-40B4-BE49-F238E27FC236}">
                <a16:creationId xmlns:a16="http://schemas.microsoft.com/office/drawing/2014/main" id="{A3E6F846-F43A-474F-AF8A-489219A597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10157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2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6920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5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2">
            <a:extLst>
              <a:ext uri="{FF2B5EF4-FFF2-40B4-BE49-F238E27FC236}">
                <a16:creationId xmlns:a16="http://schemas.microsoft.com/office/drawing/2014/main" id="{1CF4B30C-BC0A-4BED-8EEF-4DDEF7B9FAB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46ED1-96F6-4AE8-9D3A-0266CB4B73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5DE51B3D-110F-4884-81C0-0C6A2D17A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A48031C6-8898-401E-BAC3-BF0FF9C780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553924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 Blu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2">
            <a:extLst>
              <a:ext uri="{FF2B5EF4-FFF2-40B4-BE49-F238E27FC236}">
                <a16:creationId xmlns:a16="http://schemas.microsoft.com/office/drawing/2014/main" id="{9E969AE7-D418-4354-A166-2D9EC9AFFBD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2D45-B478-45D6-BC5D-D958ACDFA9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9272C944-84CC-4AB8-82D5-9695E2FD53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050D1CE3-F30D-40A8-93F6-C618AFBE27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07484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3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3FE214-5976-44EB-8D69-829839140B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4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8159A76-98DF-40D7-AAA6-3C6EFC62A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749A47C-F045-4720-B44F-ABE91F832C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42">
            <a:extLst>
              <a:ext uri="{FF2B5EF4-FFF2-40B4-BE49-F238E27FC236}">
                <a16:creationId xmlns:a16="http://schemas.microsoft.com/office/drawing/2014/main" id="{84798BF3-AC17-43DB-9543-A1154429A1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1" name="Text Placeholder 42">
            <a:extLst>
              <a:ext uri="{FF2B5EF4-FFF2-40B4-BE49-F238E27FC236}">
                <a16:creationId xmlns:a16="http://schemas.microsoft.com/office/drawing/2014/main" id="{A3E6F846-F43A-474F-AF8A-489219A597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38869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5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2">
            <a:extLst>
              <a:ext uri="{FF2B5EF4-FFF2-40B4-BE49-F238E27FC236}">
                <a16:creationId xmlns:a16="http://schemas.microsoft.com/office/drawing/2014/main" id="{1CF4B30C-BC0A-4BED-8EEF-4DDEF7B9FAB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46ED1-96F6-4AE8-9D3A-0266CB4B73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5DE51B3D-110F-4884-81C0-0C6A2D17A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A48031C6-8898-401E-BAC3-BF0FF9C780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2641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2">
            <a:extLst>
              <a:ext uri="{FF2B5EF4-FFF2-40B4-BE49-F238E27FC236}">
                <a16:creationId xmlns:a16="http://schemas.microsoft.com/office/drawing/2014/main" id="{9E969AE7-D418-4354-A166-2D9EC9AFFBD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2D45-B478-45D6-BC5D-D958ACDFA9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9272C944-84CC-4AB8-82D5-9695E2FD53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050D1CE3-F30D-40A8-93F6-C618AFBE27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234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 White INTERN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395FE5-ACED-4CF9-93C7-742199141A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060000"/>
            <a:ext cx="8291898" cy="157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41332EC-6B80-4828-AE81-B63F414EEB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A079B4-2296-4AF6-9A4A-00A11E579D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" y="36000"/>
            <a:ext cx="1599250" cy="673200"/>
          </a:xfrm>
          <a:prstGeom prst="rect">
            <a:avLst/>
          </a:prstGeom>
        </p:spPr>
      </p:pic>
      <p:sp>
        <p:nvSpPr>
          <p:cNvPr id="6" name="Title 4">
            <a:extLst>
              <a:ext uri="{FF2B5EF4-FFF2-40B4-BE49-F238E27FC236}">
                <a16:creationId xmlns:a16="http://schemas.microsoft.com/office/drawing/2014/main" id="{67C7B23A-628E-4222-8747-0355D791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tx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148687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1 Blue EXTERNAL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354AD9-06FB-4C15-A48D-5001BBC6FF5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1DDC49-8DAE-42EA-847C-6ED7E3A1D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8" y="34045"/>
            <a:ext cx="1589956" cy="669288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D74C045-B71C-49BC-BDF9-715E2529C9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060000"/>
            <a:ext cx="8291898" cy="157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81C46984-1EDE-42C1-9FE5-08AC8EEB09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bg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57818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1 Blue 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7D0E1A0-C19A-4DB8-BA1F-3D71830D1A93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920C8E0-2BA3-45B9-8A9F-1B9E5915743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41D57DB-1EB7-4DFA-9100-436A54579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5FB64-385A-4093-B8B2-2F00FF97827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9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26" r:id="rId2"/>
    <p:sldLayoutId id="2147483730" r:id="rId3"/>
    <p:sldLayoutId id="2147483727" r:id="rId4"/>
    <p:sldLayoutId id="2147483664" r:id="rId5"/>
    <p:sldLayoutId id="2147483665" r:id="rId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C1947E-906A-46AD-9413-1921F00F19AB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0CA059-29E1-450A-A218-D27AB73F8070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80DAFA2C-A5B7-47BD-9867-3032BEE12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9EA08E70-E40A-4C76-ADD7-CA63C9574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76398D-C6B9-4EAD-A887-41ECEA7F30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C1C3A2-73EF-4E4E-97C2-1C446243E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74C75-1C44-4A6F-9F21-72B5E3ACC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8F1B2-3B70-46D3-B6FC-0199A17FB72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9" r:id="rId2"/>
    <p:sldLayoutId id="2147483682" r:id="rId3"/>
    <p:sldLayoutId id="2147483684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74C75-1C44-4A6F-9F21-72B5E3ACC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8F1B2-3B70-46D3-B6FC-0199A17FB7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4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7D0E1A0-C19A-4DB8-BA1F-3D71830D1A93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2022 Nokia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920C8E0-2BA3-45B9-8A9F-1B9E5915743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41D57DB-1EB7-4DFA-9100-436A54579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&lt;Document ID: change ID in footer or remove&gt; &lt;Change information classification in footer&gt;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5FB64-385A-4093-B8B2-2F00FF97827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94E613-9F09-4BCA-8FA1-3CEB91BF55D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1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82ED5-4E16-4B29-AA10-24A713A3B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D0958-5E4C-4D23-8CBC-0D818FE14F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Summary of response to r1 of KI structure 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CE69CCA-E26D-448A-B136-90D7EEB888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315292"/>
              </p:ext>
            </p:extLst>
          </p:nvPr>
        </p:nvGraphicFramePr>
        <p:xfrm>
          <a:off x="285847" y="793920"/>
          <a:ext cx="8617521" cy="396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936">
                  <a:extLst>
                    <a:ext uri="{9D8B030D-6E8A-4147-A177-3AD203B41FA5}">
                      <a16:colId xmlns:a16="http://schemas.microsoft.com/office/drawing/2014/main" val="2461964191"/>
                    </a:ext>
                  </a:extLst>
                </a:gridCol>
                <a:gridCol w="855070">
                  <a:extLst>
                    <a:ext uri="{9D8B030D-6E8A-4147-A177-3AD203B41FA5}">
                      <a16:colId xmlns:a16="http://schemas.microsoft.com/office/drawing/2014/main" val="3637089970"/>
                    </a:ext>
                  </a:extLst>
                </a:gridCol>
                <a:gridCol w="1120081">
                  <a:extLst>
                    <a:ext uri="{9D8B030D-6E8A-4147-A177-3AD203B41FA5}">
                      <a16:colId xmlns:a16="http://schemas.microsoft.com/office/drawing/2014/main" val="3423975371"/>
                    </a:ext>
                  </a:extLst>
                </a:gridCol>
                <a:gridCol w="788789">
                  <a:extLst>
                    <a:ext uri="{9D8B030D-6E8A-4147-A177-3AD203B41FA5}">
                      <a16:colId xmlns:a16="http://schemas.microsoft.com/office/drawing/2014/main" val="3751190906"/>
                    </a:ext>
                  </a:extLst>
                </a:gridCol>
                <a:gridCol w="875555">
                  <a:extLst>
                    <a:ext uri="{9D8B030D-6E8A-4147-A177-3AD203B41FA5}">
                      <a16:colId xmlns:a16="http://schemas.microsoft.com/office/drawing/2014/main" val="1480359891"/>
                    </a:ext>
                  </a:extLst>
                </a:gridCol>
                <a:gridCol w="1481145">
                  <a:extLst>
                    <a:ext uri="{9D8B030D-6E8A-4147-A177-3AD203B41FA5}">
                      <a16:colId xmlns:a16="http://schemas.microsoft.com/office/drawing/2014/main" val="947841732"/>
                    </a:ext>
                  </a:extLst>
                </a:gridCol>
                <a:gridCol w="1309036">
                  <a:extLst>
                    <a:ext uri="{9D8B030D-6E8A-4147-A177-3AD203B41FA5}">
                      <a16:colId xmlns:a16="http://schemas.microsoft.com/office/drawing/2014/main" val="448716195"/>
                    </a:ext>
                  </a:extLst>
                </a:gridCol>
                <a:gridCol w="1260909">
                  <a:extLst>
                    <a:ext uri="{9D8B030D-6E8A-4147-A177-3AD203B41FA5}">
                      <a16:colId xmlns:a16="http://schemas.microsoft.com/office/drawing/2014/main" val="1181360203"/>
                    </a:ext>
                  </a:extLst>
                </a:gridCol>
              </a:tblGrid>
              <a:tr h="87284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Ki#1</a:t>
                      </a:r>
                    </a:p>
                    <a:p>
                      <a:r>
                        <a:rPr lang="en-US" sz="1100" dirty="0"/>
                        <a:t>API Invoker 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Ki#2</a:t>
                      </a:r>
                    </a:p>
                    <a:p>
                      <a:r>
                        <a:rPr lang="en-US" sz="1100" dirty="0"/>
                        <a:t>API Invoker 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Ki#3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Accessing</a:t>
                      </a:r>
                    </a:p>
                    <a:p>
                      <a:r>
                        <a:rPr lang="en-US" sz="1100" dirty="0"/>
                        <a:t>Own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Ki#4</a:t>
                      </a:r>
                    </a:p>
                    <a:p>
                      <a:r>
                        <a:rPr lang="en-US" sz="1100" dirty="0"/>
                        <a:t>Accessing other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Ki#5</a:t>
                      </a:r>
                    </a:p>
                    <a:p>
                      <a:r>
                        <a:rPr lang="en-US" sz="1100" dirty="0"/>
                        <a:t>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Ki#6</a:t>
                      </a:r>
                    </a:p>
                    <a:p>
                      <a:r>
                        <a:rPr lang="en-US" sz="1100" dirty="0" err="1"/>
                        <a:t>Socpes</a:t>
                      </a:r>
                      <a:r>
                        <a:rPr lang="en-US" sz="1100" dirty="0"/>
                        <a:t> and Tokens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Ki#7</a:t>
                      </a:r>
                    </a:p>
                    <a:p>
                      <a:r>
                        <a:rPr lang="en-US" sz="1100" dirty="0"/>
                        <a:t>Dynamic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53415"/>
                  </a:ext>
                </a:extLst>
              </a:tr>
              <a:tr h="424786">
                <a:tc>
                  <a:txBody>
                    <a:bodyPr/>
                    <a:lstStyle/>
                    <a:p>
                      <a:r>
                        <a:rPr lang="en-US" sz="1100" dirty="0"/>
                        <a:t>Qualcomm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sz="1100" dirty="0"/>
                        <a:t>Avoid using consent -&gt; Replace with authorization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96927"/>
                  </a:ext>
                </a:extLst>
              </a:tr>
              <a:tr h="1256901">
                <a:tc>
                  <a:txBody>
                    <a:bodyPr/>
                    <a:lstStyle/>
                    <a:p>
                      <a:r>
                        <a:rPr lang="en-US" sz="1100" dirty="0"/>
                        <a:t>Xiaomi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To be merged with K#1 and Ki#3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Authorization to be removed, since covered within KI#1 and Ki#2. Revocation can stay.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Suggested to move to Ki#1 and Ki#2, with condition, if “OAuth is used”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Prefer not to pursue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97806"/>
                  </a:ext>
                </a:extLst>
              </a:tr>
              <a:tr h="680821">
                <a:tc>
                  <a:txBody>
                    <a:bodyPr/>
                    <a:lstStyle/>
                    <a:p>
                      <a:r>
                        <a:rPr lang="en-US" sz="1100" dirty="0"/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 Reference to UCs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 Reference to UCs. Remove 4</a:t>
                      </a:r>
                      <a:r>
                        <a:rPr lang="en-US" sz="1100" baseline="30000" dirty="0"/>
                        <a:t>th</a:t>
                      </a:r>
                      <a:r>
                        <a:rPr lang="en-US" sz="1100" dirty="0"/>
                        <a:t> party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Should become use cases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Not needed, since KI is already kind of solution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Not clear,</a:t>
                      </a:r>
                    </a:p>
                    <a:p>
                      <a:r>
                        <a:rPr lang="en-US" sz="1100"/>
                        <a:t>Note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05041"/>
                  </a:ext>
                </a:extLst>
              </a:tr>
              <a:tr h="424786">
                <a:tc>
                  <a:txBody>
                    <a:bodyPr/>
                    <a:lstStyle/>
                    <a:p>
                      <a:r>
                        <a:rPr lang="en-US" sz="1100" dirty="0"/>
                        <a:t>Ericsson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Change 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Object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Overlap with Ki#1 and Ki#5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Merge with Ki#5 or Ki#1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postpone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89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792609"/>
      </p:ext>
    </p:extLst>
  </p:cSld>
  <p:clrMapOvr>
    <a:masterClrMapping/>
  </p:clrMapOvr>
</p:sld>
</file>

<file path=ppt/theme/theme1.xml><?xml version="1.0" encoding="utf-8"?>
<a:theme xmlns:a="http://schemas.openxmlformats.org/drawingml/2006/main" name="1. Whit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C81CF3D1-86CF-4C42-9E58-F5695A541456}"/>
    </a:ext>
  </a:extLst>
</a:theme>
</file>

<file path=ppt/theme/theme2.xml><?xml version="1.0" encoding="utf-8"?>
<a:theme xmlns:a="http://schemas.openxmlformats.org/drawingml/2006/main" name="2. White titl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8AB3F7C6-CCC7-4554-8169-A96CEEEECF9B}"/>
    </a:ext>
  </a:extLst>
</a:theme>
</file>

<file path=ppt/theme/theme3.xml><?xml version="1.0" encoding="utf-8"?>
<a:theme xmlns:a="http://schemas.openxmlformats.org/drawingml/2006/main" name="3. Blue titl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DC0E370D-5D33-4F09-A646-B771B804F980}"/>
    </a:ext>
  </a:extLst>
</a:theme>
</file>

<file path=ppt/theme/theme4.xml><?xml version="1.0" encoding="utf-8"?>
<a:theme xmlns:a="http://schemas.openxmlformats.org/drawingml/2006/main" name="4. Blu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AB9CB456-5CD4-42F7-B8DF-ADA0D798D7C9}"/>
    </a:ext>
  </a:extLst>
</a:theme>
</file>

<file path=ppt/theme/theme5.xml><?xml version="1.0" encoding="utf-8"?>
<a:theme xmlns:a="http://schemas.openxmlformats.org/drawingml/2006/main" name="5. Whit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350980DE-4BF9-4B6D-BB64-1BA1B9681CB4}"/>
    </a:ext>
  </a:extLst>
</a:theme>
</file>

<file path=ppt/theme/theme6.xml><?xml version="1.0" encoding="utf-8"?>
<a:theme xmlns:a="http://schemas.openxmlformats.org/drawingml/2006/main" name="6. Gray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72000" rIns="72000" bIns="72000" rtlCol="0" anchor="t"/>
      <a:lstStyle>
        <a:defPPr algn="l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55C6AB18-6F85-4B17-97CE-5E78352265CD}"/>
    </a:ext>
  </a:extLst>
</a:theme>
</file>

<file path=ppt/theme/theme7.xml><?xml version="1.0" encoding="utf-8"?>
<a:theme xmlns:a="http://schemas.openxmlformats.org/drawingml/2006/main" name="7. Image 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72000" rIns="72000" bIns="72000" rtlCol="0" anchor="t"/>
      <a:lstStyle>
        <a:defPPr algn="l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B2BF92F9-66BE-4544-810F-0732F45DC6C2}"/>
    </a:ext>
  </a:extLst>
</a:theme>
</file>

<file path=ppt/theme/theme8.xml><?xml version="1.0" encoding="utf-8"?>
<a:theme xmlns:a="http://schemas.openxmlformats.org/drawingml/2006/main" name="8. Blu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esrcID21015_Nokia - Pure PowerPoint template 2022 v1.3" id="{5912F155-BF6A-437F-81EE-2A1E79CABCE5}" vid="{ECB25AD4-BDBA-4F93-9749-75F9771C68A5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Nokia - Pure PowerPoint template 2022 v1.3</Template>
  <TotalTime>8</TotalTime>
  <Words>187</Words>
  <Application>Microsoft Office PowerPoint</Application>
  <PresentationFormat>On-screen Show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1. White master</vt:lpstr>
      <vt:lpstr>2. White title master</vt:lpstr>
      <vt:lpstr>3. Blue title master</vt:lpstr>
      <vt:lpstr>4. Blue end slide</vt:lpstr>
      <vt:lpstr>5. White end slide</vt:lpstr>
      <vt:lpstr>6. Gray master</vt:lpstr>
      <vt:lpstr>7. Image </vt:lpstr>
      <vt:lpstr>8. Blue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[Nokia] Markus Staufer 3</dc:creator>
  <cp:lastModifiedBy>[Nokia] Markus Staufer 3</cp:lastModifiedBy>
  <cp:revision>1</cp:revision>
  <dcterms:created xsi:type="dcterms:W3CDTF">2022-08-25T11:36:34Z</dcterms:created>
  <dcterms:modified xsi:type="dcterms:W3CDTF">2022-08-25T11:45:06Z</dcterms:modified>
</cp:coreProperties>
</file>