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6.xml" ContentType="application/vnd.openxmlformats-officedocument.theme+xml"/>
  <Override PartName="/ppt/slideLayouts/slideLayout15.xml" ContentType="application/vnd.openxmlformats-officedocument.presentationml.slideLayout+xml"/>
  <Override PartName="/ppt/theme/theme7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12" r:id="rId2"/>
    <p:sldMasterId id="2147483673" r:id="rId3"/>
    <p:sldMasterId id="2147483676" r:id="rId4"/>
    <p:sldMasterId id="2147483678" r:id="rId5"/>
    <p:sldMasterId id="2147483680" r:id="rId6"/>
    <p:sldMasterId id="2147483732" r:id="rId7"/>
    <p:sldMasterId id="2147483735" r:id="rId8"/>
  </p:sldMasterIdLst>
  <p:notesMasterIdLst>
    <p:notesMasterId r:id="rId10"/>
  </p:notesMasterIdLst>
  <p:sldIdLst>
    <p:sldId id="2134805254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B00"/>
    <a:srgbClr val="FF3154"/>
    <a:srgbClr val="4BDD33"/>
    <a:srgbClr val="FF8B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ufer, Markus (Nokia - DE/Munich)" userId="9ae722ce-c321-4d94-bb75-c66ff82c2aa2" providerId="ADAL" clId="{9EE2C902-2CBC-46D4-98FC-E8282FF6EAC5}"/>
    <pc:docChg chg="modSld">
      <pc:chgData name="Staufer, Markus (Nokia - DE/Munich)" userId="9ae722ce-c321-4d94-bb75-c66ff82c2aa2" providerId="ADAL" clId="{9EE2C902-2CBC-46D4-98FC-E8282FF6EAC5}" dt="2022-08-25T11:44:55.872" v="1" actId="20577"/>
      <pc:docMkLst>
        <pc:docMk/>
      </pc:docMkLst>
      <pc:sldChg chg="modSp mod">
        <pc:chgData name="Staufer, Markus (Nokia - DE/Munich)" userId="9ae722ce-c321-4d94-bb75-c66ff82c2aa2" providerId="ADAL" clId="{9EE2C902-2CBC-46D4-98FC-E8282FF6EAC5}" dt="2022-08-25T11:44:55.872" v="1" actId="20577"/>
        <pc:sldMkLst>
          <pc:docMk/>
          <pc:sldMk cId="1549792609" sldId="2134805254"/>
        </pc:sldMkLst>
        <pc:graphicFrameChg chg="modGraphic">
          <ac:chgData name="Staufer, Markus (Nokia - DE/Munich)" userId="9ae722ce-c321-4d94-bb75-c66ff82c2aa2" providerId="ADAL" clId="{9EE2C902-2CBC-46D4-98FC-E8282FF6EAC5}" dt="2022-08-25T11:44:55.872" v="1" actId="20577"/>
          <ac:graphicFrameMkLst>
            <pc:docMk/>
            <pc:sldMk cId="1549792609" sldId="2134805254"/>
            <ac:graphicFrameMk id="7" creationId="{8CE69CCA-E26D-448A-B136-90D7EEB8885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3831C-DEBA-4A3A-8C36-FD8115E217D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EF5B-ECC8-43EE-A509-D601DDF4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80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7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1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543A0E-70E6-46DB-8F7C-06A0214599E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1 White 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3916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1 Gray 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4E133-AF05-4EA9-B8C1-517DA46C9D2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/>
              <a:t>&lt;Document ID: change ID in footer or remove&gt; &lt;Change information classification in footer&gt;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486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2 Gray 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4E133-AF05-4EA9-B8C1-517DA46C9D2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/>
              <a:t>&lt;Document ID: change ID in footer or remove&gt; &lt;Change information classification in footer&gt;</a:t>
            </a:r>
            <a:endParaRPr lang="en-US" dirty="0"/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1B19DBE0-DA98-4370-BC75-4FF6AC9D78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6" name="Text Placeholder 42">
            <a:extLst>
              <a:ext uri="{FF2B5EF4-FFF2-40B4-BE49-F238E27FC236}">
                <a16:creationId xmlns:a16="http://schemas.microsoft.com/office/drawing/2014/main" id="{A494EDCC-F720-4299-9E85-D3B402E614E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2149575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3 Gray single colum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22E6FA3-ED47-4E0C-B044-550E170D1A0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DF5019E6-43D8-47A7-857D-CBBEC50194D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7" name="Text Placeholder 42">
            <a:extLst>
              <a:ext uri="{FF2B5EF4-FFF2-40B4-BE49-F238E27FC236}">
                <a16:creationId xmlns:a16="http://schemas.microsoft.com/office/drawing/2014/main" id="{6037230C-3393-4624-AAC9-5A1E3FB39E0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3074ACA-19C4-4FAB-AA2B-29AAD04B90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17600" y="1260000"/>
            <a:ext cx="8308800" cy="334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6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3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9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7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54149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4 Gray 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2">
            <a:extLst>
              <a:ext uri="{FF2B5EF4-FFF2-40B4-BE49-F238E27FC236}">
                <a16:creationId xmlns:a16="http://schemas.microsoft.com/office/drawing/2014/main" id="{B5196263-821B-4B0A-B8F0-F314EF3ADF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1080000"/>
            <a:ext cx="8308800" cy="17605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4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dirty="0"/>
              <a:t>Click to edit headline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4E133-AF05-4EA9-B8C1-517DA46C9D2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47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.1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B111BD-0274-4B45-A94F-46DB7963AD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4E133-AF05-4EA9-B8C1-517DA46C9D2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/>
              <a:t>&lt;Document ID: change ID in footer or remove&gt; &lt;Change information classification in footer&gt;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FF5186-6F03-4D1A-BFE8-BB656F03098E}"/>
              </a:ext>
            </a:extLst>
          </p:cNvPr>
          <p:cNvSpPr txBox="1"/>
          <p:nvPr userDrawn="1"/>
        </p:nvSpPr>
        <p:spPr>
          <a:xfrm>
            <a:off x="755776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 noProof="0" dirty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2022 Nokia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D629F-D3F7-4D27-AED1-FF2BF68EA92C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800"/>
            <a:ext cx="252000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noProof="0" smtClean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noProof="0" dirty="0">
              <a:solidFill>
                <a:schemeClr val="bg1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05B2DF-7C0E-4C26-8DA0-D8B536006B9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813" y="4648933"/>
            <a:ext cx="1009152" cy="4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938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.1 Blu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543A0E-70E6-46DB-8F7C-06A0214599E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429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.2 Blu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  <p:sp>
        <p:nvSpPr>
          <p:cNvPr id="6" name="Text Placeholder 42">
            <a:extLst>
              <a:ext uri="{FF2B5EF4-FFF2-40B4-BE49-F238E27FC236}">
                <a16:creationId xmlns:a16="http://schemas.microsoft.com/office/drawing/2014/main" id="{D048D520-8858-4E4E-8511-3306272E38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4" name="Text Placeholder 42">
            <a:extLst>
              <a:ext uri="{FF2B5EF4-FFF2-40B4-BE49-F238E27FC236}">
                <a16:creationId xmlns:a16="http://schemas.microsoft.com/office/drawing/2014/main" id="{73EC6F19-4B79-4103-93C9-A7D00929D4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8576049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.3 Blue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  <p:sp>
        <p:nvSpPr>
          <p:cNvPr id="6" name="Text Placeholder 42">
            <a:extLst>
              <a:ext uri="{FF2B5EF4-FFF2-40B4-BE49-F238E27FC236}">
                <a16:creationId xmlns:a16="http://schemas.microsoft.com/office/drawing/2014/main" id="{D048D520-8858-4E4E-8511-3306272E38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4" name="Text Placeholder 42">
            <a:extLst>
              <a:ext uri="{FF2B5EF4-FFF2-40B4-BE49-F238E27FC236}">
                <a16:creationId xmlns:a16="http://schemas.microsoft.com/office/drawing/2014/main" id="{73EC6F19-4B79-4103-93C9-A7D00929D4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6B3FE214-5976-44EB-8D69-829839140B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7600" y="1260000"/>
            <a:ext cx="8308800" cy="334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6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3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9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7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76259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.4 Blue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8159A76-98DF-40D7-AAA6-3C6EFC62A7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7600" y="1260000"/>
            <a:ext cx="4010400" cy="334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  <a:latin typeface="+mn-lt"/>
              </a:defRPr>
            </a:lvl1pPr>
            <a:lvl2pPr marL="230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  <a:latin typeface="+mn-lt"/>
              </a:defRPr>
            </a:lvl2pPr>
            <a:lvl3pPr marL="4626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solidFill>
                  <a:schemeClr val="bg1"/>
                </a:solidFill>
                <a:latin typeface="+mn-lt"/>
              </a:defRPr>
            </a:lvl3pPr>
            <a:lvl4pPr marL="693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900">
                <a:solidFill>
                  <a:schemeClr val="bg1"/>
                </a:solidFill>
                <a:latin typeface="+mn-lt"/>
              </a:defRPr>
            </a:lvl4pPr>
            <a:lvl5pPr marL="923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700">
                <a:solidFill>
                  <a:schemeClr val="bg1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749A47C-F045-4720-B44F-ABE91F832C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16000" y="1260000"/>
            <a:ext cx="4010400" cy="334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  <a:latin typeface="+mn-lt"/>
              </a:defRPr>
            </a:lvl1pPr>
            <a:lvl2pPr marL="230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  <a:latin typeface="+mn-lt"/>
              </a:defRPr>
            </a:lvl2pPr>
            <a:lvl3pPr marL="4626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solidFill>
                  <a:schemeClr val="bg1"/>
                </a:solidFill>
                <a:latin typeface="+mn-lt"/>
              </a:defRPr>
            </a:lvl3pPr>
            <a:lvl4pPr marL="693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900">
                <a:solidFill>
                  <a:schemeClr val="bg1"/>
                </a:solidFill>
                <a:latin typeface="+mn-lt"/>
              </a:defRPr>
            </a:lvl4pPr>
            <a:lvl5pPr marL="923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700">
                <a:solidFill>
                  <a:schemeClr val="bg1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0" name="Text Placeholder 42">
            <a:extLst>
              <a:ext uri="{FF2B5EF4-FFF2-40B4-BE49-F238E27FC236}">
                <a16:creationId xmlns:a16="http://schemas.microsoft.com/office/drawing/2014/main" id="{84798BF3-AC17-43DB-9543-A1154429A1E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11" name="Text Placeholder 42">
            <a:extLst>
              <a:ext uri="{FF2B5EF4-FFF2-40B4-BE49-F238E27FC236}">
                <a16:creationId xmlns:a16="http://schemas.microsoft.com/office/drawing/2014/main" id="{A3E6F846-F43A-474F-AF8A-489219A597E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1101574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2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  <p:sp>
        <p:nvSpPr>
          <p:cNvPr id="6" name="Text Placeholder 42">
            <a:extLst>
              <a:ext uri="{FF2B5EF4-FFF2-40B4-BE49-F238E27FC236}">
                <a16:creationId xmlns:a16="http://schemas.microsoft.com/office/drawing/2014/main" id="{D048D520-8858-4E4E-8511-3306272E38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4" name="Text Placeholder 42">
            <a:extLst>
              <a:ext uri="{FF2B5EF4-FFF2-40B4-BE49-F238E27FC236}">
                <a16:creationId xmlns:a16="http://schemas.microsoft.com/office/drawing/2014/main" id="{73EC6F19-4B79-4103-93C9-A7D00929D4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2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2169206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.5 Blue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le Placeholder 2">
            <a:extLst>
              <a:ext uri="{FF2B5EF4-FFF2-40B4-BE49-F238E27FC236}">
                <a16:creationId xmlns:a16="http://schemas.microsoft.com/office/drawing/2014/main" id="{1CF4B30C-BC0A-4BED-8EEF-4DDEF7B9FABC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17600" y="1260000"/>
            <a:ext cx="8308800" cy="334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746ED1-96F6-4AE8-9D3A-0266CB4B738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5DE51B3D-110F-4884-81C0-0C6A2D17AF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8" name="Text Placeholder 42">
            <a:extLst>
              <a:ext uri="{FF2B5EF4-FFF2-40B4-BE49-F238E27FC236}">
                <a16:creationId xmlns:a16="http://schemas.microsoft.com/office/drawing/2014/main" id="{A48031C6-8898-401E-BAC3-BF0FF9C780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5539244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6 Blue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martArt Placeholder 2">
            <a:extLst>
              <a:ext uri="{FF2B5EF4-FFF2-40B4-BE49-F238E27FC236}">
                <a16:creationId xmlns:a16="http://schemas.microsoft.com/office/drawing/2014/main" id="{9E969AE7-D418-4354-A166-2D9EC9AFFBD5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>
          <a:xfrm>
            <a:off x="417600" y="1260000"/>
            <a:ext cx="8308800" cy="334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B72D45-B478-45D6-BC5D-D958ACDFA9E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9272C944-84CC-4AB8-82D5-9695E2FD536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8" name="Text Placeholder 42">
            <a:extLst>
              <a:ext uri="{FF2B5EF4-FFF2-40B4-BE49-F238E27FC236}">
                <a16:creationId xmlns:a16="http://schemas.microsoft.com/office/drawing/2014/main" id="{050D1CE3-F30D-40A8-93F6-C618AFBE27C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107484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3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  <p:sp>
        <p:nvSpPr>
          <p:cNvPr id="6" name="Text Placeholder 42">
            <a:extLst>
              <a:ext uri="{FF2B5EF4-FFF2-40B4-BE49-F238E27FC236}">
                <a16:creationId xmlns:a16="http://schemas.microsoft.com/office/drawing/2014/main" id="{D048D520-8858-4E4E-8511-3306272E38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4" name="Text Placeholder 42">
            <a:extLst>
              <a:ext uri="{FF2B5EF4-FFF2-40B4-BE49-F238E27FC236}">
                <a16:creationId xmlns:a16="http://schemas.microsoft.com/office/drawing/2014/main" id="{73EC6F19-4B79-4103-93C9-A7D00929D4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2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6B3FE214-5976-44EB-8D69-829839140B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7600" y="1260000"/>
            <a:ext cx="8308800" cy="334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6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3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9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7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842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4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8159A76-98DF-40D7-AAA6-3C6EFC62A7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7600" y="1260000"/>
            <a:ext cx="4010400" cy="334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230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2pPr>
            <a:lvl3pPr marL="4626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solidFill>
                  <a:schemeClr val="tx2"/>
                </a:solidFill>
                <a:latin typeface="+mn-lt"/>
              </a:defRPr>
            </a:lvl3pPr>
            <a:lvl4pPr marL="693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900">
                <a:solidFill>
                  <a:schemeClr val="tx2"/>
                </a:solidFill>
                <a:latin typeface="+mn-lt"/>
              </a:defRPr>
            </a:lvl4pPr>
            <a:lvl5pPr marL="923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7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749A47C-F045-4720-B44F-ABE91F832C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16000" y="1260000"/>
            <a:ext cx="4010400" cy="334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230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2pPr>
            <a:lvl3pPr marL="4626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solidFill>
                  <a:schemeClr val="tx2"/>
                </a:solidFill>
                <a:latin typeface="+mn-lt"/>
              </a:defRPr>
            </a:lvl3pPr>
            <a:lvl4pPr marL="693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900">
                <a:solidFill>
                  <a:schemeClr val="tx2"/>
                </a:solidFill>
                <a:latin typeface="+mn-lt"/>
              </a:defRPr>
            </a:lvl4pPr>
            <a:lvl5pPr marL="923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7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0" name="Text Placeholder 42">
            <a:extLst>
              <a:ext uri="{FF2B5EF4-FFF2-40B4-BE49-F238E27FC236}">
                <a16:creationId xmlns:a16="http://schemas.microsoft.com/office/drawing/2014/main" id="{84798BF3-AC17-43DB-9543-A1154429A1E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11" name="Text Placeholder 42">
            <a:extLst>
              <a:ext uri="{FF2B5EF4-FFF2-40B4-BE49-F238E27FC236}">
                <a16:creationId xmlns:a16="http://schemas.microsoft.com/office/drawing/2014/main" id="{A3E6F846-F43A-474F-AF8A-489219A597E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2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38869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5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le Placeholder 2">
            <a:extLst>
              <a:ext uri="{FF2B5EF4-FFF2-40B4-BE49-F238E27FC236}">
                <a16:creationId xmlns:a16="http://schemas.microsoft.com/office/drawing/2014/main" id="{1CF4B30C-BC0A-4BED-8EEF-4DDEF7B9FABC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17600" y="1260000"/>
            <a:ext cx="8308800" cy="334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746ED1-96F6-4AE8-9D3A-0266CB4B738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5DE51B3D-110F-4884-81C0-0C6A2D17AF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8" name="Text Placeholder 42">
            <a:extLst>
              <a:ext uri="{FF2B5EF4-FFF2-40B4-BE49-F238E27FC236}">
                <a16:creationId xmlns:a16="http://schemas.microsoft.com/office/drawing/2014/main" id="{A48031C6-8898-401E-BAC3-BF0FF9C780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2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2126415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6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martArt Placeholder 2">
            <a:extLst>
              <a:ext uri="{FF2B5EF4-FFF2-40B4-BE49-F238E27FC236}">
                <a16:creationId xmlns:a16="http://schemas.microsoft.com/office/drawing/2014/main" id="{9E969AE7-D418-4354-A166-2D9EC9AFFBD5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>
          <a:xfrm>
            <a:off x="417600" y="1260000"/>
            <a:ext cx="8308800" cy="334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B72D45-B478-45D6-BC5D-D958ACDFA9E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9272C944-84CC-4AB8-82D5-9695E2FD536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8" name="Text Placeholder 42">
            <a:extLst>
              <a:ext uri="{FF2B5EF4-FFF2-40B4-BE49-F238E27FC236}">
                <a16:creationId xmlns:a16="http://schemas.microsoft.com/office/drawing/2014/main" id="{050D1CE3-F30D-40A8-93F6-C618AFBE27C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2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23460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 White INTERNAL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395FE5-ACED-4CF9-93C7-742199141A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4502" y="3060000"/>
            <a:ext cx="8291898" cy="15768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6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3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153800" indent="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None/>
              <a:defRPr sz="800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384200" indent="0">
              <a:spcBef>
                <a:spcPts val="0"/>
              </a:spcBef>
              <a:spcAft>
                <a:spcPts val="600"/>
              </a:spcAft>
              <a:buNone/>
              <a:defRPr sz="7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614600" indent="0">
              <a:spcBef>
                <a:spcPts val="0"/>
              </a:spcBef>
              <a:spcAft>
                <a:spcPts val="600"/>
              </a:spcAft>
              <a:buNone/>
              <a:defRPr sz="6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41332EC-6B80-4828-AE81-B63F414EEB6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2A079B4-2296-4AF6-9A4A-00A11E579D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00" y="36000"/>
            <a:ext cx="1599250" cy="673200"/>
          </a:xfrm>
          <a:prstGeom prst="rect">
            <a:avLst/>
          </a:prstGeom>
        </p:spPr>
      </p:pic>
      <p:sp>
        <p:nvSpPr>
          <p:cNvPr id="6" name="Title 4">
            <a:extLst>
              <a:ext uri="{FF2B5EF4-FFF2-40B4-BE49-F238E27FC236}">
                <a16:creationId xmlns:a16="http://schemas.microsoft.com/office/drawing/2014/main" id="{67C7B23A-628E-4222-8747-0355D7919A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600" y="899998"/>
            <a:ext cx="8308800" cy="198000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5400" kern="1200" baseline="0" dirty="0" smtClean="0">
                <a:solidFill>
                  <a:schemeClr val="tx1"/>
                </a:solidFill>
                <a:latin typeface="Nokia Pure Headline Ultra Light" panose="020B0204020202020204" pitchFamily="34" charset="0"/>
                <a:ea typeface="+mn-ea"/>
                <a:cs typeface="+mn-cs"/>
              </a:defRPr>
            </a:lvl1pPr>
          </a:lstStyle>
          <a:p>
            <a:r>
              <a:rPr lang="en-GB" dirty="0"/>
              <a:t>What is the key message, idea or takeaway</a:t>
            </a:r>
          </a:p>
        </p:txBody>
      </p:sp>
    </p:spTree>
    <p:extLst>
      <p:ext uri="{BB962C8B-B14F-4D97-AF65-F5344CB8AC3E}">
        <p14:creationId xmlns:p14="http://schemas.microsoft.com/office/powerpoint/2010/main" val="148687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1 Blue EXTERNAL 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7354AD9-06FB-4C15-A48D-5001BBC6FF5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1DDC49-8DAE-42EA-847C-6ED7E3A1DD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88" y="34045"/>
            <a:ext cx="1589956" cy="669288"/>
          </a:xfrm>
          <a:prstGeom prst="rect">
            <a:avLst/>
          </a:prstGeom>
        </p:spPr>
      </p:pic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AD74C045-B71C-49BC-BDF9-715E2529C9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4502" y="3060000"/>
            <a:ext cx="8291898" cy="15768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6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3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153800" indent="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None/>
              <a:defRPr sz="800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384200" indent="0">
              <a:spcBef>
                <a:spcPts val="0"/>
              </a:spcBef>
              <a:spcAft>
                <a:spcPts val="600"/>
              </a:spcAft>
              <a:buNone/>
              <a:defRPr sz="7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614600" indent="0">
              <a:spcBef>
                <a:spcPts val="0"/>
              </a:spcBef>
              <a:spcAft>
                <a:spcPts val="600"/>
              </a:spcAft>
              <a:buNone/>
              <a:defRPr sz="6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81C46984-1EDE-42C1-9FE5-08AC8EEB09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600" y="899998"/>
            <a:ext cx="8308800" cy="198000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5400" kern="1200" baseline="0" dirty="0" smtClean="0">
                <a:solidFill>
                  <a:schemeClr val="bg1"/>
                </a:solidFill>
                <a:latin typeface="Nokia Pure Headline Ultra Light" panose="020B0204020202020204" pitchFamily="34" charset="0"/>
                <a:ea typeface="+mn-ea"/>
                <a:cs typeface="+mn-cs"/>
              </a:defRPr>
            </a:lvl1pPr>
          </a:lstStyle>
          <a:p>
            <a:r>
              <a:rPr lang="en-GB" dirty="0"/>
              <a:t>What is the key message, idea or takeaway</a:t>
            </a:r>
          </a:p>
        </p:txBody>
      </p:sp>
    </p:spTree>
    <p:extLst>
      <p:ext uri="{BB962C8B-B14F-4D97-AF65-F5344CB8AC3E}">
        <p14:creationId xmlns:p14="http://schemas.microsoft.com/office/powerpoint/2010/main" val="578186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1 Blue en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4901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14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theme" Target="../theme/theme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7D0E1A0-C19A-4DB8-BA1F-3D71830D1A93}"/>
              </a:ext>
            </a:extLst>
          </p:cNvPr>
          <p:cNvSpPr txBox="1"/>
          <p:nvPr userDrawn="1"/>
        </p:nvSpPr>
        <p:spPr>
          <a:xfrm>
            <a:off x="755776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2022 Nokia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920C8E0-2BA3-45B9-8A9F-1B9E5915743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800"/>
            <a:ext cx="252000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smtClean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dirty="0">
              <a:solidFill>
                <a:schemeClr val="tx2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141D57DB-1EB7-4DFA-9100-436A54579F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&lt;Document ID: change ID in footer or remove&gt; &lt;Change information classification in footer&gt;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5FB64-385A-4093-B8B2-2F00FF97827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226" y="4651000"/>
            <a:ext cx="1008112" cy="42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891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726" r:id="rId2"/>
    <p:sldLayoutId id="2147483730" r:id="rId3"/>
    <p:sldLayoutId id="2147483727" r:id="rId4"/>
    <p:sldLayoutId id="2147483664" r:id="rId5"/>
    <p:sldLayoutId id="2147483665" r:id="rId6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AC1947E-906A-46AD-9413-1921F00F19AB}"/>
              </a:ext>
            </a:extLst>
          </p:cNvPr>
          <p:cNvSpPr txBox="1"/>
          <p:nvPr userDrawn="1"/>
        </p:nvSpPr>
        <p:spPr>
          <a:xfrm>
            <a:off x="755776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2022 Nokia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A0CA059-29E1-450A-A218-D27AB73F8070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800"/>
            <a:ext cx="252000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smtClean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dirty="0">
              <a:solidFill>
                <a:schemeClr val="tx2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sp>
        <p:nvSpPr>
          <p:cNvPr id="10" name="Footer Placeholder 14">
            <a:extLst>
              <a:ext uri="{FF2B5EF4-FFF2-40B4-BE49-F238E27FC236}">
                <a16:creationId xmlns:a16="http://schemas.microsoft.com/office/drawing/2014/main" id="{80DAFA2C-A5B7-47BD-9867-3032BEE127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&lt;Document ID: change ID in footer or remove&gt; &lt;Change information classification in footer&gt;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87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35D8FD1-98D9-47C9-885D-370F1B25E0D7}"/>
              </a:ext>
            </a:extLst>
          </p:cNvPr>
          <p:cNvSpPr txBox="1"/>
          <p:nvPr userDrawn="1"/>
        </p:nvSpPr>
        <p:spPr>
          <a:xfrm>
            <a:off x="755776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 noProof="0" dirty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2022 Nokia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D45D477-1173-4B46-833F-F999BFE9380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800"/>
            <a:ext cx="252000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noProof="0" smtClean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noProof="0" dirty="0">
              <a:solidFill>
                <a:schemeClr val="bg1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sp>
        <p:nvSpPr>
          <p:cNvPr id="5" name="Footer Placeholder 14">
            <a:extLst>
              <a:ext uri="{FF2B5EF4-FFF2-40B4-BE49-F238E27FC236}">
                <a16:creationId xmlns:a16="http://schemas.microsoft.com/office/drawing/2014/main" id="{9EA08E70-E40A-4C76-ADD7-CA63C9574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</a:lstStyle>
          <a:p>
            <a:r>
              <a:rPr lang="en-GB"/>
              <a:t>&lt;Document ID: change ID in footer or remove&gt; &lt;Change information classification in footer&gt;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352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76398D-C6B9-4EAD-A887-41ECEA7F301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180" y="2031750"/>
            <a:ext cx="256564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51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BC1C3A2-73EF-4E4E-97C2-1C446243E83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180" y="2031750"/>
            <a:ext cx="256564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38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35D8FD1-98D9-47C9-885D-370F1B25E0D7}"/>
              </a:ext>
            </a:extLst>
          </p:cNvPr>
          <p:cNvSpPr txBox="1"/>
          <p:nvPr userDrawn="1"/>
        </p:nvSpPr>
        <p:spPr>
          <a:xfrm>
            <a:off x="755776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 noProof="0" dirty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2022 Nokia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D45D477-1173-4B46-833F-F999BFE9380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800"/>
            <a:ext cx="252000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noProof="0" smtClean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noProof="0" dirty="0">
              <a:solidFill>
                <a:schemeClr val="bg1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E74C75-1C44-4A6F-9F21-72B5E3ACCB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</a:lstStyle>
          <a:p>
            <a:r>
              <a:rPr lang="en-GB"/>
              <a:t>&lt;Document ID: change ID in footer or remove&gt; &lt;Change information classification in footer&gt;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538F1B2-3B70-46D3-B6FC-0199A17FB72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813" y="4648933"/>
            <a:ext cx="1009152" cy="4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28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729" r:id="rId2"/>
    <p:sldLayoutId id="2147483682" r:id="rId3"/>
    <p:sldLayoutId id="2147483684" r:id="rId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35D8FD1-98D9-47C9-885D-370F1B25E0D7}"/>
              </a:ext>
            </a:extLst>
          </p:cNvPr>
          <p:cNvSpPr txBox="1"/>
          <p:nvPr userDrawn="1"/>
        </p:nvSpPr>
        <p:spPr>
          <a:xfrm>
            <a:off x="755776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 noProof="0" dirty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2022 Nokia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D45D477-1173-4B46-833F-F999BFE9380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800"/>
            <a:ext cx="252000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noProof="0" smtClean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noProof="0" dirty="0">
              <a:solidFill>
                <a:schemeClr val="bg1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E74C75-1C44-4A6F-9F21-72B5E3ACCB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</a:lstStyle>
          <a:p>
            <a:r>
              <a:rPr lang="en-GB"/>
              <a:t>&lt;Document ID: change ID in footer or remove&gt; &lt;Change information classification in footer&gt;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538F1B2-3B70-46D3-B6FC-0199A17FB72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813" y="4648933"/>
            <a:ext cx="1009152" cy="4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84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7D0E1A0-C19A-4DB8-BA1F-3D71830D1A93}"/>
              </a:ext>
            </a:extLst>
          </p:cNvPr>
          <p:cNvSpPr txBox="1"/>
          <p:nvPr userDrawn="1"/>
        </p:nvSpPr>
        <p:spPr>
          <a:xfrm>
            <a:off x="755776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2022 Nokia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920C8E0-2BA3-45B9-8A9F-1B9E5915743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800"/>
            <a:ext cx="252000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smtClean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141D57DB-1EB7-4DFA-9100-436A54579F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GB"/>
              <a:t>&lt;Document ID: change ID in footer or remove&gt; &lt;Change information classification in footer&gt;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5FB64-385A-4093-B8B2-2F00FF97827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226" y="4651000"/>
            <a:ext cx="1008112" cy="4243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94E613-9F09-4BCA-8FA1-3CEB91BF55D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813" y="4648933"/>
            <a:ext cx="1009152" cy="4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31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B82ED5-4E16-4B29-AA10-24A713A3B3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FD0958-5E4C-4D23-8CBC-0D818FE14F5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Summary of response to r1 of KI structure </a:t>
            </a:r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8CE69CCA-E26D-448A-B136-90D7EEB888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3315292"/>
              </p:ext>
            </p:extLst>
          </p:nvPr>
        </p:nvGraphicFramePr>
        <p:xfrm>
          <a:off x="285847" y="793920"/>
          <a:ext cx="8617521" cy="3967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936">
                  <a:extLst>
                    <a:ext uri="{9D8B030D-6E8A-4147-A177-3AD203B41FA5}">
                      <a16:colId xmlns:a16="http://schemas.microsoft.com/office/drawing/2014/main" val="2461964191"/>
                    </a:ext>
                  </a:extLst>
                </a:gridCol>
                <a:gridCol w="855070">
                  <a:extLst>
                    <a:ext uri="{9D8B030D-6E8A-4147-A177-3AD203B41FA5}">
                      <a16:colId xmlns:a16="http://schemas.microsoft.com/office/drawing/2014/main" val="3637089970"/>
                    </a:ext>
                  </a:extLst>
                </a:gridCol>
                <a:gridCol w="1120081">
                  <a:extLst>
                    <a:ext uri="{9D8B030D-6E8A-4147-A177-3AD203B41FA5}">
                      <a16:colId xmlns:a16="http://schemas.microsoft.com/office/drawing/2014/main" val="3423975371"/>
                    </a:ext>
                  </a:extLst>
                </a:gridCol>
                <a:gridCol w="788789">
                  <a:extLst>
                    <a:ext uri="{9D8B030D-6E8A-4147-A177-3AD203B41FA5}">
                      <a16:colId xmlns:a16="http://schemas.microsoft.com/office/drawing/2014/main" val="3751190906"/>
                    </a:ext>
                  </a:extLst>
                </a:gridCol>
                <a:gridCol w="875555">
                  <a:extLst>
                    <a:ext uri="{9D8B030D-6E8A-4147-A177-3AD203B41FA5}">
                      <a16:colId xmlns:a16="http://schemas.microsoft.com/office/drawing/2014/main" val="1480359891"/>
                    </a:ext>
                  </a:extLst>
                </a:gridCol>
                <a:gridCol w="1481145">
                  <a:extLst>
                    <a:ext uri="{9D8B030D-6E8A-4147-A177-3AD203B41FA5}">
                      <a16:colId xmlns:a16="http://schemas.microsoft.com/office/drawing/2014/main" val="947841732"/>
                    </a:ext>
                  </a:extLst>
                </a:gridCol>
                <a:gridCol w="1309036">
                  <a:extLst>
                    <a:ext uri="{9D8B030D-6E8A-4147-A177-3AD203B41FA5}">
                      <a16:colId xmlns:a16="http://schemas.microsoft.com/office/drawing/2014/main" val="448716195"/>
                    </a:ext>
                  </a:extLst>
                </a:gridCol>
                <a:gridCol w="1260909">
                  <a:extLst>
                    <a:ext uri="{9D8B030D-6E8A-4147-A177-3AD203B41FA5}">
                      <a16:colId xmlns:a16="http://schemas.microsoft.com/office/drawing/2014/main" val="1181360203"/>
                    </a:ext>
                  </a:extLst>
                </a:gridCol>
              </a:tblGrid>
              <a:tr h="872848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Ki#1</a:t>
                      </a:r>
                    </a:p>
                    <a:p>
                      <a:r>
                        <a:rPr lang="en-US" sz="1100" dirty="0"/>
                        <a:t>API Invoker 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Ki#2</a:t>
                      </a:r>
                    </a:p>
                    <a:p>
                      <a:r>
                        <a:rPr lang="en-US" sz="1100" dirty="0"/>
                        <a:t>API Invoker AF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Ki#3</a:t>
                      </a:r>
                      <a:br>
                        <a:rPr lang="en-US" sz="1100" dirty="0"/>
                      </a:br>
                      <a:r>
                        <a:rPr lang="en-US" sz="1100" dirty="0"/>
                        <a:t>Accessing</a:t>
                      </a:r>
                    </a:p>
                    <a:p>
                      <a:r>
                        <a:rPr lang="en-US" sz="1100" dirty="0"/>
                        <a:t>Own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Ki#4</a:t>
                      </a:r>
                    </a:p>
                    <a:p>
                      <a:r>
                        <a:rPr lang="en-US" sz="1100" dirty="0"/>
                        <a:t>Accessing other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Ki#5</a:t>
                      </a:r>
                    </a:p>
                    <a:p>
                      <a:r>
                        <a:rPr lang="en-US" sz="1100" dirty="0"/>
                        <a:t>Authorization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Ki#6</a:t>
                      </a:r>
                    </a:p>
                    <a:p>
                      <a:r>
                        <a:rPr lang="en-US" sz="1100" dirty="0" err="1"/>
                        <a:t>Socpes</a:t>
                      </a:r>
                      <a:r>
                        <a:rPr lang="en-US" sz="1100" dirty="0"/>
                        <a:t> and Tokens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Ki#7</a:t>
                      </a:r>
                    </a:p>
                    <a:p>
                      <a:r>
                        <a:rPr lang="en-US" sz="1100" dirty="0"/>
                        <a:t>Dynamic Resources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853415"/>
                  </a:ext>
                </a:extLst>
              </a:tr>
              <a:tr h="424786">
                <a:tc>
                  <a:txBody>
                    <a:bodyPr/>
                    <a:lstStyle/>
                    <a:p>
                      <a:r>
                        <a:rPr lang="en-US" sz="1100" dirty="0"/>
                        <a:t>Qualcomm</a:t>
                      </a:r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r>
                        <a:rPr lang="en-US" sz="1100" dirty="0"/>
                        <a:t>Avoid using consent -&gt; Replace with authorization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896927"/>
                  </a:ext>
                </a:extLst>
              </a:tr>
              <a:tr h="1256901">
                <a:tc>
                  <a:txBody>
                    <a:bodyPr/>
                    <a:lstStyle/>
                    <a:p>
                      <a:r>
                        <a:rPr lang="en-US" sz="1100" dirty="0"/>
                        <a:t>Xiaomi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100" dirty="0"/>
                        <a:t>To be merged with K#1 and Ki#3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Authorization to be removed, since covered within KI#1 and Ki#2. Revocation can stay.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Suggested to move to Ki#1 and Ki#2, with condition, if “OAuth is used”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Prefer not to pursue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597806"/>
                  </a:ext>
                </a:extLst>
              </a:tr>
              <a:tr h="680821">
                <a:tc>
                  <a:txBody>
                    <a:bodyPr/>
                    <a:lstStyle/>
                    <a:p>
                      <a:r>
                        <a:rPr lang="en-US" sz="1100" dirty="0"/>
                        <a:t>Huawei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Add Reference to UCs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Add Reference to UCs. Remove 4</a:t>
                      </a:r>
                      <a:r>
                        <a:rPr lang="en-US" sz="1100" baseline="30000" dirty="0"/>
                        <a:t>th</a:t>
                      </a:r>
                      <a:r>
                        <a:rPr lang="en-US" sz="1100" dirty="0"/>
                        <a:t> party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100" dirty="0"/>
                        <a:t>Should become use cases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Not needed, since KI is already kind of solution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Not clear,</a:t>
                      </a:r>
                    </a:p>
                    <a:p>
                      <a:r>
                        <a:rPr lang="en-US" sz="1100"/>
                        <a:t>Note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705041"/>
                  </a:ext>
                </a:extLst>
              </a:tr>
              <a:tr h="424786">
                <a:tc>
                  <a:txBody>
                    <a:bodyPr/>
                    <a:lstStyle/>
                    <a:p>
                      <a:r>
                        <a:rPr lang="en-US" sz="1100" dirty="0"/>
                        <a:t>Ericsson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Change Note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Object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100" dirty="0"/>
                        <a:t>Overlap with Ki#1 and Ki#5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Merge with Ki#5 or Ki#1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postpone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898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792609"/>
      </p:ext>
    </p:extLst>
  </p:cSld>
  <p:clrMapOvr>
    <a:masterClrMapping/>
  </p:clrMapOvr>
</p:sld>
</file>

<file path=ppt/theme/theme1.xml><?xml version="1.0" encoding="utf-8"?>
<a:theme xmlns:a="http://schemas.openxmlformats.org/drawingml/2006/main" name="1. White master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 2018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Aft>
            <a:spcPts val="300"/>
          </a:spcAft>
          <a:buSzPct val="100000"/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noAutofit/>
      </a:bodyPr>
      <a:lstStyle>
        <a:defPPr algn="l">
          <a:spcAft>
            <a:spcPts val="300"/>
          </a:spcAft>
          <a:buSzPct val="100000"/>
          <a:defRPr sz="12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esrcID21015_Nokia - Pure PowerPoint template 2022 v1.3" id="{5912F155-BF6A-437F-81EE-2A1E79CABCE5}" vid="{C81CF3D1-86CF-4C42-9E58-F5695A541456}"/>
    </a:ext>
  </a:extLst>
</a:theme>
</file>

<file path=ppt/theme/theme2.xml><?xml version="1.0" encoding="utf-8"?>
<a:theme xmlns:a="http://schemas.openxmlformats.org/drawingml/2006/main" name="2. White title master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 2018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Aft>
            <a:spcPts val="300"/>
          </a:spcAft>
          <a:buSzPct val="100000"/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noAutofit/>
      </a:bodyPr>
      <a:lstStyle>
        <a:defPPr algn="l">
          <a:spcAft>
            <a:spcPts val="300"/>
          </a:spcAft>
          <a:buSzPct val="100000"/>
          <a:defRPr sz="12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esrcID21015_Nokia - Pure PowerPoint template 2022 v1.3" id="{5912F155-BF6A-437F-81EE-2A1E79CABCE5}" vid="{8AB3F7C6-CCC7-4554-8169-A96CEEEECF9B}"/>
    </a:ext>
  </a:extLst>
</a:theme>
</file>

<file path=ppt/theme/theme3.xml><?xml version="1.0" encoding="utf-8"?>
<a:theme xmlns:a="http://schemas.openxmlformats.org/drawingml/2006/main" name="3. Blue title master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srcID21015_Nokia - Pure PowerPoint template 2022 v1.3" id="{5912F155-BF6A-437F-81EE-2A1E79CABCE5}" vid="{DC0E370D-5D33-4F09-A646-B771B804F980}"/>
    </a:ext>
  </a:extLst>
</a:theme>
</file>

<file path=ppt/theme/theme4.xml><?xml version="1.0" encoding="utf-8"?>
<a:theme xmlns:a="http://schemas.openxmlformats.org/drawingml/2006/main" name="4. Blue end slide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srcID21015_Nokia - Pure PowerPoint template 2022 v1.3" id="{5912F155-BF6A-437F-81EE-2A1E79CABCE5}" vid="{AB9CB456-5CD4-42F7-B8DF-ADA0D798D7C9}"/>
    </a:ext>
  </a:extLst>
</a:theme>
</file>

<file path=ppt/theme/theme5.xml><?xml version="1.0" encoding="utf-8"?>
<a:theme xmlns:a="http://schemas.openxmlformats.org/drawingml/2006/main" name="5. White end slide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srcID21015_Nokia - Pure PowerPoint template 2022 v1.3" id="{5912F155-BF6A-437F-81EE-2A1E79CABCE5}" vid="{350980DE-4BF9-4B6D-BB64-1BA1B9681CB4}"/>
    </a:ext>
  </a:extLst>
</a:theme>
</file>

<file path=ppt/theme/theme6.xml><?xml version="1.0" encoding="utf-8"?>
<a:theme xmlns:a="http://schemas.openxmlformats.org/drawingml/2006/main" name="6. Gray master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72000" tIns="72000" rIns="72000" bIns="72000" rtlCol="0" anchor="t"/>
      <a:lstStyle>
        <a:defPPr algn="l"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ResrcID21015_Nokia - Pure PowerPoint template 2022 v1.3" id="{5912F155-BF6A-437F-81EE-2A1E79CABCE5}" vid="{55C6AB18-6F85-4B17-97CE-5E78352265CD}"/>
    </a:ext>
  </a:extLst>
</a:theme>
</file>

<file path=ppt/theme/theme7.xml><?xml version="1.0" encoding="utf-8"?>
<a:theme xmlns:a="http://schemas.openxmlformats.org/drawingml/2006/main" name="7. Image 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72000" tIns="72000" rIns="72000" bIns="72000" rtlCol="0" anchor="t"/>
      <a:lstStyle>
        <a:defPPr algn="l"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ResrcID21015_Nokia - Pure PowerPoint template 2022 v1.3" id="{5912F155-BF6A-437F-81EE-2A1E79CABCE5}" vid="{B2BF92F9-66BE-4544-810F-0732F45DC6C2}"/>
    </a:ext>
  </a:extLst>
</a:theme>
</file>

<file path=ppt/theme/theme8.xml><?xml version="1.0" encoding="utf-8"?>
<a:theme xmlns:a="http://schemas.openxmlformats.org/drawingml/2006/main" name="8. Blue master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 2018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Aft>
            <a:spcPts val="300"/>
          </a:spcAft>
          <a:buSzPct val="100000"/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noAutofit/>
      </a:bodyPr>
      <a:lstStyle>
        <a:defPPr algn="l">
          <a:spcAft>
            <a:spcPts val="300"/>
          </a:spcAft>
          <a:buSzPct val="100000"/>
          <a:defRPr sz="12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esrcID21015_Nokia - Pure PowerPoint template 2022 v1.3" id="{5912F155-BF6A-437F-81EE-2A1E79CABCE5}" vid="{ECB25AD4-BDBA-4F93-9749-75F9771C68A5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Nokia - Pure PowerPoint template 2022 v1.3</Template>
  <TotalTime>8</TotalTime>
  <Words>187</Words>
  <Application>Microsoft Office PowerPoint</Application>
  <PresentationFormat>On-screen Show (16:9)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Arial</vt:lpstr>
      <vt:lpstr>Calibri</vt:lpstr>
      <vt:lpstr>Nokia Pure Headline Ultra Light</vt:lpstr>
      <vt:lpstr>Nokia Pure Text</vt:lpstr>
      <vt:lpstr>Nokia Pure Text Light</vt:lpstr>
      <vt:lpstr>1. White master</vt:lpstr>
      <vt:lpstr>2. White title master</vt:lpstr>
      <vt:lpstr>3. Blue title master</vt:lpstr>
      <vt:lpstr>4. Blue end slide</vt:lpstr>
      <vt:lpstr>5. White end slide</vt:lpstr>
      <vt:lpstr>6. Gray master</vt:lpstr>
      <vt:lpstr>7. Image </vt:lpstr>
      <vt:lpstr>8. Blue master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[Nokia] Markus Staufer 3</dc:creator>
  <cp:lastModifiedBy>[Nokia] Markus Staufer 3</cp:lastModifiedBy>
  <cp:revision>1</cp:revision>
  <dcterms:created xsi:type="dcterms:W3CDTF">2022-08-25T11:36:34Z</dcterms:created>
  <dcterms:modified xsi:type="dcterms:W3CDTF">2022-08-25T11:45:06Z</dcterms:modified>
</cp:coreProperties>
</file>