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0"/>
  </p:notesMasterIdLst>
  <p:handoutMasterIdLst>
    <p:handoutMasterId r:id="rId21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61ECE5-6147-4935-AFC1-F4AB9E829BCE}" v="3" dt="2020-08-20T12:16:29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4" autoAdjust="0"/>
    <p:restoredTop sz="95889" autoAdjust="0"/>
  </p:normalViewPr>
  <p:slideViewPr>
    <p:cSldViewPr snapToGrid="0" showGuides="1">
      <p:cViewPr varScale="1">
        <p:scale>
          <a:sx n="58" d="100"/>
          <a:sy n="58" d="100"/>
        </p:scale>
        <p:origin x="1098" y="60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hru.raisingthefloo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merged documents</a:t>
            </a:r>
          </a:p>
          <a:p>
            <a:pPr lvl="1"/>
            <a:r>
              <a:rPr lang="en-US" dirty="0"/>
              <a:t>5.10: </a:t>
            </a:r>
          </a:p>
          <a:p>
            <a:pPr lvl="2"/>
            <a:r>
              <a:rPr lang="en-US" dirty="0"/>
              <a:t>path switch</a:t>
            </a:r>
          </a:p>
          <a:p>
            <a:pPr lvl="2"/>
            <a:r>
              <a:rPr lang="en-US" dirty="0"/>
              <a:t>LSes</a:t>
            </a:r>
          </a:p>
          <a:p>
            <a:pPr lvl="2"/>
            <a:r>
              <a:rPr lang="en-US" dirty="0"/>
              <a:t>L2/L3 aspects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pPr lvl="1"/>
            <a:r>
              <a:rPr lang="en-US" dirty="0"/>
              <a:t>5.14: new key issues</a:t>
            </a:r>
          </a:p>
          <a:p>
            <a:pPr lvl="1"/>
            <a:r>
              <a:rPr lang="en-US" dirty="0"/>
              <a:t>5.2: list of contributions to be provided</a:t>
            </a:r>
          </a:p>
          <a:p>
            <a:pPr lvl="1"/>
            <a:r>
              <a:rPr lang="en-US" dirty="0"/>
              <a:t>5.13: feedback on proposed KIs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77068"/>
              </p:ext>
            </p:extLst>
          </p:nvPr>
        </p:nvGraphicFramePr>
        <p:xfrm>
          <a:off x="838200" y="1825624"/>
          <a:ext cx="10515600" cy="4615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W2 - 1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W2 - 2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last rev. at 16:00 </a:t>
                      </a:r>
                    </a:p>
                    <a:p>
                      <a:pPr algn="ctr"/>
                      <a:r>
                        <a:rPr lang="en-US" sz="1400" dirty="0"/>
                        <a:t>W2 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W2/D#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1:</a:t>
            </a:r>
          </a:p>
          <a:p>
            <a:r>
              <a:rPr lang="en-US" dirty="0"/>
              <a:t>Topic 2: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6032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1500</Words>
  <Application>Microsoft Office PowerPoint</Application>
  <PresentationFormat>Widescreen</PresentationFormat>
  <Paragraphs>319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W2/D#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2020-08-20T12:32:35Z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