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2"/>
  </p:notesMasterIdLst>
  <p:handoutMasterIdLst>
    <p:handoutMasterId r:id="rId23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  <p:sldId id="461" r:id="rId20"/>
    <p:sldId id="462" r:id="rId2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  <p14:sldId id="461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5AC10-3FB3-4E41-887F-F065BC491272}" v="8" dt="2020-08-25T07:40:43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48" d="100"/>
          <a:sy n="148" d="100"/>
        </p:scale>
        <p:origin x="1062" y="12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</a:t>
            </a:r>
            <a:r>
              <a:rPr lang="en-US" dirty="0">
                <a:highlight>
                  <a:srgbClr val="FFFF00"/>
                </a:highlight>
              </a:rPr>
              <a:t>5</a:t>
            </a:r>
            <a:r>
              <a:rPr lang="en-US" dirty="0"/>
              <a:t> – 14:10 All agenda items </a:t>
            </a:r>
          </a:p>
          <a:p>
            <a:pPr lvl="1"/>
            <a:r>
              <a:rPr lang="en-US" dirty="0"/>
              <a:t>3, 4.1, 4.2, 4.3, 4.9, </a:t>
            </a:r>
            <a:r>
              <a:rPr lang="en-US" dirty="0">
                <a:highlight>
                  <a:srgbClr val="FFFF00"/>
                </a:highlight>
              </a:rPr>
              <a:t>4.8</a:t>
            </a:r>
            <a:r>
              <a:rPr lang="en-US" dirty="0"/>
              <a:t>,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32C5-0908-46C3-8345-CA9CDBAF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2F34-0D2F-49B2-A617-DD8A4989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13:45 New work item proposals</a:t>
            </a:r>
          </a:p>
          <a:p>
            <a:pPr lvl="1"/>
            <a:r>
              <a:rPr lang="en-US" dirty="0"/>
              <a:t>4.22</a:t>
            </a:r>
          </a:p>
          <a:p>
            <a:pPr lvl="1"/>
            <a:r>
              <a:rPr lang="en-US" dirty="0"/>
              <a:t>5.16</a:t>
            </a:r>
          </a:p>
          <a:p>
            <a:r>
              <a:rPr lang="en-US" dirty="0"/>
              <a:t>14:00 – 15:00 All agenda items</a:t>
            </a:r>
          </a:p>
          <a:p>
            <a:pPr lvl="1"/>
            <a:r>
              <a:rPr lang="en-US" dirty="0"/>
              <a:t>4.7: Synchronize on merges</a:t>
            </a:r>
          </a:p>
          <a:p>
            <a:pPr lvl="1"/>
            <a:r>
              <a:rPr lang="en-US" dirty="0"/>
              <a:t>4.6: Rapporteur to provide list of contributions</a:t>
            </a:r>
          </a:p>
          <a:p>
            <a:pPr lvl="1"/>
            <a:r>
              <a:rPr lang="en-US" dirty="0"/>
              <a:t>4.8: Reply LS on GUTI re-allocation</a:t>
            </a:r>
          </a:p>
          <a:p>
            <a:pPr lvl="1"/>
            <a:r>
              <a:rPr lang="en-US" dirty="0"/>
              <a:t>4.13: Rapporteur to provide list of contributions</a:t>
            </a:r>
          </a:p>
          <a:p>
            <a:pPr lvl="1"/>
            <a:r>
              <a:rPr lang="en-US" dirty="0"/>
              <a:t>4.21: </a:t>
            </a:r>
          </a:p>
          <a:p>
            <a:pPr lvl="2"/>
            <a:r>
              <a:rPr lang="en-US" dirty="0"/>
              <a:t>IPUPS contributions</a:t>
            </a:r>
          </a:p>
          <a:p>
            <a:pPr lvl="2"/>
            <a:r>
              <a:rPr lang="en-US" dirty="0"/>
              <a:t>NAS COUNT storage</a:t>
            </a:r>
          </a:p>
        </p:txBody>
      </p:sp>
    </p:spTree>
    <p:extLst>
      <p:ext uri="{BB962C8B-B14F-4D97-AF65-F5344CB8AC3E}">
        <p14:creationId xmlns:p14="http://schemas.microsoft.com/office/powerpoint/2010/main" val="188534285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352E-A0A2-4698-8B07-5088ECBE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CE3CD-6899-4739-9514-2B840DEA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15:00: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65182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 - SA3#100e”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1660</Words>
  <Application>Microsoft Office PowerPoint</Application>
  <PresentationFormat>Widescreen</PresentationFormat>
  <Paragraphs>343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  <vt:lpstr>Conference call W2/D2 schedule</vt:lpstr>
      <vt:lpstr>Conference call W2/D3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2020-08-25T07:41:17Z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