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8CCDE-CCCE-491C-8A10-5DC89936CAEB}" v="100" dt="2020-08-14T10:33:30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58" d="100"/>
          <a:sy n="58" d="100"/>
        </p:scale>
        <p:origin x="1098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15:00 – 15:20 Important announcement!!</a:t>
            </a:r>
          </a:p>
          <a:p>
            <a:r>
              <a:rPr lang="en-US" dirty="0"/>
              <a:t>15:20 – 15:50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15:50 – 17:00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15:00 – 15:30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15:30 – 17:00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15:00 – 15:30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15:30 – 17:00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15:00 – 15:20 Agenda items 1 &amp; 2</a:t>
            </a:r>
          </a:p>
          <a:p>
            <a:r>
              <a:rPr lang="en-US" dirty="0"/>
              <a:t>15:20 – 16:30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16:30 – 17:00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1440</Words>
  <Application>Microsoft Office PowerPoint</Application>
  <PresentationFormat>Widescreen</PresentationFormat>
  <Paragraphs>315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2020-08-14T13:08:49Z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