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2" r:id="rId6"/>
    <p:sldId id="3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866B81-C3B8-661F-407E-D494137C1453}" name="Irfan Ali (irfaali)" initials="IA(" userId="S::irfaali@cisco.com::f9debdf4-7226-46e7-8b54-e3656980931b" providerId="AD"/>
  <p188:author id="{F24CCFFA-DBD8-F5EF-191A-7F0BAFD3F87B}" name="Vimal Srivastava (vimsriva)" initials="V(" userId="S::vimsriva@cisco.com::c02cbc6e-9a02-4be0-a5a9-93e1adcaad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/>
    <p:restoredTop sz="94694"/>
  </p:normalViewPr>
  <p:slideViewPr>
    <p:cSldViewPr snapToGrid="0">
      <p:cViewPr varScale="1">
        <p:scale>
          <a:sx n="105" d="100"/>
          <a:sy n="105" d="100"/>
        </p:scale>
        <p:origin x="9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3301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TSG-SA3 Release 19 SID</a:t>
            </a:r>
            <a:r>
              <a:rPr lang="sv-SE" altLang="en-US" sz="1400" b="1">
                <a:latin typeface="Arial "/>
              </a:rPr>
              <a:t>/WID Workshop </a:t>
            </a:r>
            <a:r>
              <a:rPr lang="sv-SE" altLang="en-US" sz="1400" b="1" dirty="0">
                <a:latin typeface="Arial "/>
              </a:rPr>
              <a:t>AdHoc-e </a:t>
            </a:r>
            <a:r>
              <a:rPr lang="fi-FI" altLang="en-US" sz="1400" b="1" dirty="0">
                <a:latin typeface="Arial "/>
              </a:rPr>
              <a:t>Electronic meeting, 27 - 28 September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S3ah-230008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753793" cy="2852737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View on Release 19 </a:t>
            </a:r>
            <a:br>
              <a:rPr lang="en-GB" altLang="en-US" sz="5400" dirty="0"/>
            </a:br>
            <a:r>
              <a:rPr lang="en-GB" altLang="en-US" sz="5400" dirty="0"/>
              <a:t>SA3 Prime SID/WIDs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ja-JP" dirty="0">
                <a:solidFill>
                  <a:srgbClr val="312E25"/>
                </a:solidFill>
                <a:latin typeface="arial" panose="020B0604020202020204" pitchFamily="34" charset="0"/>
              </a:rPr>
              <a:t>AT&amp;T</a:t>
            </a:r>
          </a:p>
          <a:p>
            <a:pPr marL="0" indent="0" algn="ctr" eaLnBrk="1" hangingPunct="1">
              <a:buFontTx/>
              <a:buNone/>
            </a:pPr>
            <a:r>
              <a:rPr lang="en-US" altLang="ja-JP" dirty="0">
                <a:solidFill>
                  <a:srgbClr val="312E25"/>
                </a:solidFill>
                <a:latin typeface="arial" panose="020B0604020202020204" pitchFamily="34" charset="0"/>
              </a:rPr>
              <a:t>S3ah-230009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3EFE-27DA-2671-A99D-42743379F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>
            <a:noAutofit/>
          </a:bodyPr>
          <a:lstStyle/>
          <a:p>
            <a:r>
              <a:rPr lang="en-US" sz="3200" dirty="0"/>
              <a:t>Address 5GSA Security issues in SA3 Prime SID/WIDs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892-93BC-2217-0D30-4A289D28E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Most operators are in the midst of 5GSA deployments</a:t>
            </a:r>
          </a:p>
          <a:p>
            <a:r>
              <a:rPr lang="en-US" dirty="0"/>
              <a:t>These deployments are identifying security issues that require immediate attention in 3GPP</a:t>
            </a:r>
          </a:p>
          <a:p>
            <a:r>
              <a:rPr lang="en-US" dirty="0"/>
              <a:t>For operators it is essential that 3GPP addresses them as soon as possible</a:t>
            </a:r>
          </a:p>
          <a:p>
            <a:r>
              <a:rPr lang="en-US" dirty="0"/>
              <a:t>These issues are deployment related and should not be going through work prioritization process</a:t>
            </a:r>
          </a:p>
          <a:p>
            <a:r>
              <a:rPr lang="en-US" dirty="0"/>
              <a:t>Most of these issues can be handled either as TEI19 or by small studies</a:t>
            </a:r>
          </a:p>
          <a:p>
            <a:r>
              <a:rPr lang="en-US" dirty="0"/>
              <a:t>We request that SA3 allocates time for this activity separately.</a:t>
            </a:r>
          </a:p>
          <a:p>
            <a:r>
              <a:rPr lang="en-US" dirty="0"/>
              <a:t>This time should be in addition to regular TEI 19 time unit allocation. </a:t>
            </a:r>
          </a:p>
        </p:txBody>
      </p:sp>
    </p:spTree>
    <p:extLst>
      <p:ext uri="{BB962C8B-B14F-4D97-AF65-F5344CB8AC3E}">
        <p14:creationId xmlns:p14="http://schemas.microsoft.com/office/powerpoint/2010/main" val="37985614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58299-DDE6-62E9-E7B1-B90D2B81A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1405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1d428bc-13f4-449c-9f48-a89f2c9cd5e6">
      <UserInfo>
        <DisplayName>Charles Eckel (eckelcu)</DisplayName>
        <AccountId>423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162600A428114892D424A9B76CBC15" ma:contentTypeVersion="11" ma:contentTypeDescription="Create a new document." ma:contentTypeScope="" ma:versionID="408c5dac64fcedb1941c3ed09088cd3c">
  <xsd:schema xmlns:xsd="http://www.w3.org/2001/XMLSchema" xmlns:xs="http://www.w3.org/2001/XMLSchema" xmlns:p="http://schemas.microsoft.com/office/2006/metadata/properties" xmlns:ns2="a4217139-10e9-43ec-90fc-0a5606dbd6cd" xmlns:ns3="e1d428bc-13f4-449c-9f48-a89f2c9cd5e6" targetNamespace="http://schemas.microsoft.com/office/2006/metadata/properties" ma:root="true" ma:fieldsID="679d0025d2f205c704d888a7eeace581" ns2:_="" ns3:_="">
    <xsd:import namespace="a4217139-10e9-43ec-90fc-0a5606dbd6cd"/>
    <xsd:import namespace="e1d428bc-13f4-449c-9f48-a89f2c9cd5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217139-10e9-43ec-90fc-0a5606dbd6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d428bc-13f4-449c-9f48-a89f2c9cd5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e1d428bc-13f4-449c-9f48-a89f2c9cd5e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22A5CE1-112B-454E-8586-CC0C314D6AD7}">
  <ds:schemaRefs>
    <ds:schemaRef ds:uri="a4217139-10e9-43ec-90fc-0a5606dbd6cd"/>
    <ds:schemaRef ds:uri="e1d428bc-13f4-449c-9f48-a89f2c9cd5e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3084</TotalTime>
  <Words>113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</vt:lpstr>
      <vt:lpstr>Arial </vt:lpstr>
      <vt:lpstr>Calibri</vt:lpstr>
      <vt:lpstr>Calibri Light</vt:lpstr>
      <vt:lpstr>Times New Roman</vt:lpstr>
      <vt:lpstr>Office Theme</vt:lpstr>
      <vt:lpstr>View on Release 19  SA3 Prime SID/WIDs</vt:lpstr>
      <vt:lpstr>Address 5GSA Security issues in SA3 Prime SID/WIDs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LOUSHINE, MICHAEL J</cp:lastModifiedBy>
  <cp:revision>17</cp:revision>
  <dcterms:created xsi:type="dcterms:W3CDTF">2010-02-05T13:52:04Z</dcterms:created>
  <dcterms:modified xsi:type="dcterms:W3CDTF">2023-09-21T00:11:24Z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0x010100FC162600A428114892D424A9B76CBC15</vt:lpwstr>
  </property>
</Properties>
</file>