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52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515" y="1709739"/>
            <a:ext cx="9252073" cy="2062162"/>
          </a:xfrm>
        </p:spPr>
        <p:txBody>
          <a:bodyPr/>
          <a:lstStyle/>
          <a:p>
            <a:pPr eaLnBrk="1" hangingPunct="1"/>
            <a:r>
              <a:rPr lang="en-GB" altLang="en-US" dirty="0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82515" y="4682809"/>
            <a:ext cx="9252073" cy="1406841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987" y="306388"/>
            <a:ext cx="960852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nl-NL" altLang="en-US" sz="1200" b="1" dirty="0">
                <a:latin typeface="Arial "/>
              </a:rPr>
              <a:t>SA WG2 Meeting #164								</a:t>
            </a:r>
            <a:r>
              <a:rPr lang="nl-NL" altLang="en-US" sz="1400" b="1" dirty="0">
                <a:solidFill>
                  <a:srgbClr val="0000FF"/>
                </a:solidFill>
                <a:latin typeface="Arial "/>
              </a:rPr>
              <a:t>S2-240xxxx</a:t>
            </a:r>
            <a:endParaRPr lang="nl-NL" altLang="en-US" sz="1200" b="1" dirty="0">
              <a:solidFill>
                <a:srgbClr val="0000FF"/>
              </a:solidFill>
              <a:latin typeface="Arial "/>
            </a:endParaRPr>
          </a:p>
          <a:p>
            <a:pPr eaLnBrk="1" hangingPunct="1">
              <a:defRPr/>
            </a:pPr>
            <a:r>
              <a:rPr lang="nl-NL" altLang="en-US" sz="1200" b="1" dirty="0">
                <a:latin typeface="Arial "/>
              </a:rPr>
              <a:t>19 - 23 August, 2024, Maastricht, Netherlands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5317</TotalTime>
  <Words>40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Maurice Pope</cp:lastModifiedBy>
  <cp:revision>601</cp:revision>
  <dcterms:created xsi:type="dcterms:W3CDTF">2010-02-05T13:52:04Z</dcterms:created>
  <dcterms:modified xsi:type="dcterms:W3CDTF">2024-08-08T12:00:28Z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