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5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19" d="100"/>
          <a:sy n="119" d="100"/>
        </p:scale>
        <p:origin x="67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Belling (Nokia)" userId="38e53bf5-7a59-41ec-8bf1-bf611b810166" providerId="ADAL" clId="{E2A3FF60-DAE4-4124-B506-33810B2D2380}"/>
    <pc:docChg chg="undo custSel modSld modMainMaster">
      <pc:chgData name="Thomas Belling (Nokia)" userId="38e53bf5-7a59-41ec-8bf1-bf611b810166" providerId="ADAL" clId="{E2A3FF60-DAE4-4124-B506-33810B2D2380}" dt="2024-06-07T10:16:46.257" v="38" actId="20577"/>
      <pc:docMkLst>
        <pc:docMk/>
      </pc:docMkLst>
      <pc:sldChg chg="modSp mod">
        <pc:chgData name="Thomas Belling (Nokia)" userId="38e53bf5-7a59-41ec-8bf1-bf611b810166" providerId="ADAL" clId="{E2A3FF60-DAE4-4124-B506-33810B2D2380}" dt="2024-06-07T10:16:46.257" v="38" actId="20577"/>
        <pc:sldMkLst>
          <pc:docMk/>
          <pc:sldMk cId="0" sldId="303"/>
        </pc:sldMkLst>
        <pc:spChg chg="mod">
          <ac:chgData name="Thomas Belling (Nokia)" userId="38e53bf5-7a59-41ec-8bf1-bf611b810166" providerId="ADAL" clId="{E2A3FF60-DAE4-4124-B506-33810B2D2380}" dt="2024-06-03T16:38:08.131" v="28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Thomas Belling (Nokia)" userId="38e53bf5-7a59-41ec-8bf1-bf611b810166" providerId="ADAL" clId="{E2A3FF60-DAE4-4124-B506-33810B2D2380}" dt="2024-06-07T10:16:46.257" v="38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Thomas Belling (Nokia)" userId="38e53bf5-7a59-41ec-8bf1-bf611b810166" providerId="ADAL" clId="{E2A3FF60-DAE4-4124-B506-33810B2D2380}" dt="2024-06-03T16:42:36.217" v="37"/>
        <pc:sldMkLst>
          <pc:docMk/>
          <pc:sldMk cId="287321685" sldId="795"/>
        </pc:sldMkLst>
        <pc:spChg chg="mod">
          <ac:chgData name="Thomas Belling (Nokia)" userId="38e53bf5-7a59-41ec-8bf1-bf611b810166" providerId="ADAL" clId="{E2A3FF60-DAE4-4124-B506-33810B2D2380}" dt="2024-06-03T16:38:44.946" v="32" actId="6549"/>
          <ac:spMkLst>
            <pc:docMk/>
            <pc:sldMk cId="287321685" sldId="795"/>
            <ac:spMk id="6" creationId="{00000000-0000-0000-0000-000000000000}"/>
          </ac:spMkLst>
        </pc:spChg>
        <pc:graphicFrameChg chg="mod modGraphic">
          <ac:chgData name="Thomas Belling (Nokia)" userId="38e53bf5-7a59-41ec-8bf1-bf611b810166" providerId="ADAL" clId="{E2A3FF60-DAE4-4124-B506-33810B2D2380}" dt="2024-06-03T16:42:36.217" v="37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MasterChg chg="modSldLayout">
        <pc:chgData name="Thomas Belling (Nokia)" userId="38e53bf5-7a59-41ec-8bf1-bf611b810166" providerId="ADAL" clId="{E2A3FF60-DAE4-4124-B506-33810B2D2380}" dt="2024-06-03T16:37:41.362" v="4" actId="20577"/>
        <pc:sldMasterMkLst>
          <pc:docMk/>
          <pc:sldMasterMk cId="0" sldId="2147483729"/>
        </pc:sldMasterMkLst>
        <pc:sldLayoutChg chg="modSp mod">
          <pc:chgData name="Thomas Belling (Nokia)" userId="38e53bf5-7a59-41ec-8bf1-bf611b810166" providerId="ADAL" clId="{E2A3FF60-DAE4-4124-B506-33810B2D2380}" dt="2024-06-03T16:37:41.362" v="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Thomas Belling (Nokia)" userId="38e53bf5-7a59-41ec-8bf1-bf611b810166" providerId="ADAL" clId="{E2A3FF60-DAE4-4124-B506-33810B2D2380}" dt="2024-06-03T16:37:41.362" v="4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S2-2407307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May. 27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–31, 2024, </a:t>
            </a:r>
            <a:r>
              <a:rPr lang="en-GB" altLang="zh-CN" sz="14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Jeju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lang="en-GB" altLang="zh-CN" sz="14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4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South Korea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WG2#163</a:t>
            </a:r>
            <a:r>
              <a:rPr lang="en-GB" altLang="de-DE" sz="1200" baseline="0" dirty="0">
                <a:solidFill>
                  <a:schemeClr val="bg1"/>
                </a:solidFill>
              </a:rPr>
              <a:t>  May. 27-31,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kern="0" dirty="0"/>
              <a:t>TEI19_NFsel_by</a:t>
            </a:r>
            <a:r>
              <a:rPr lang="en-US" altLang="zh-CN" sz="3600" b="1" kern="0"/>
              <a:t>_tPLMN WI </a:t>
            </a: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Dr. Thomas Belling (Nokia)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TEI19_NetShare WI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SA#103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CRs were approved during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TEI19 WI </a:t>
            </a:r>
            <a:r>
              <a:rPr lang="en-US" altLang="zh-CN" sz="1200" dirty="0"/>
              <a:t>has been </a:t>
            </a:r>
            <a:r>
              <a:rPr lang="en-US" altLang="de-DE" sz="1200" dirty="0"/>
              <a:t>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Maintenance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8529358"/>
              </p:ext>
            </p:extLst>
          </p:nvPr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11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2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TEI19_NFsel_by_tPLMN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NF discovery and selection by target PLMN 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1030023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2880</TotalTime>
  <Words>88</Words>
  <Application>Microsoft Office PowerPoint</Application>
  <PresentationFormat>On-screen Show (4:3)</PresentationFormat>
  <Paragraphs>26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TEI19_NFsel_by_tPLMN WI Status Report</vt:lpstr>
      <vt:lpstr>TEI19_NetShare WI Status after SA2#163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 r0</cp:lastModifiedBy>
  <cp:revision>2013</cp:revision>
  <dcterms:created xsi:type="dcterms:W3CDTF">2008-08-30T09:32:10Z</dcterms:created>
  <dcterms:modified xsi:type="dcterms:W3CDTF">2024-06-07T10:16:50Z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