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909" r:id="rId5"/>
    <p:sldId id="910" r:id="rId6"/>
    <p:sldId id="91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69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21-May-24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21-May-24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</a:t>
            </a:r>
            <a:r>
              <a:rPr lang="en-GB" altLang="de-DE" sz="1200" baseline="0" dirty="0" err="1" smtClean="0">
                <a:solidFill>
                  <a:schemeClr val="bg1"/>
                </a:solidFill>
              </a:rPr>
              <a:t>Jeju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27 May– 31 May,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Typically SA2 follows the following process for studies</a:t>
            </a:r>
          </a:p>
          <a:p>
            <a:pPr lvl="1"/>
            <a:r>
              <a:rPr lang="en-US" sz="1800" dirty="0" smtClean="0"/>
              <a:t>Discuss, then approve, Study Item Descriptions (SID) containing one or more Work Tasks</a:t>
            </a:r>
          </a:p>
          <a:p>
            <a:pPr lvl="1"/>
            <a:r>
              <a:rPr lang="en-US" sz="1800" dirty="0" smtClean="0"/>
              <a:t>TU’s are estimated per Work Task for both the study and normative “phases” and included in the SID</a:t>
            </a:r>
          </a:p>
          <a:p>
            <a:pPr lvl="1"/>
            <a:r>
              <a:rPr lang="en-US" sz="1800" dirty="0" smtClean="0"/>
              <a:t>One or more meetings are spent discussing skeleton, scope, and especially, Key Issues</a:t>
            </a:r>
          </a:p>
          <a:p>
            <a:pPr lvl="1"/>
            <a:r>
              <a:rPr lang="en-US" sz="1800" dirty="0" smtClean="0"/>
              <a:t>Solutions and solution updates are discussed and documented in a TR</a:t>
            </a:r>
          </a:p>
          <a:p>
            <a:pPr lvl="1"/>
            <a:r>
              <a:rPr lang="en-US" sz="1800" dirty="0" smtClean="0"/>
              <a:t>As the time for completing the studies approaches, one or more meetings are required to evaluate the set of solutions and select a solution, or more often, document a set of solution principles drawn from the set of solutions</a:t>
            </a: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Observations on the current way of working</a:t>
            </a:r>
          </a:p>
          <a:p>
            <a:pPr lvl="1"/>
            <a:r>
              <a:rPr lang="en-US" sz="1800" dirty="0" smtClean="0"/>
              <a:t>Potential Key Issues can have significant overlap with the Work Tasks documented in a SID</a:t>
            </a:r>
          </a:p>
          <a:p>
            <a:pPr lvl="1"/>
            <a:r>
              <a:rPr lang="en-US" sz="1800" dirty="0" smtClean="0"/>
              <a:t>Many solutions are documented, sometimes only differing in some aspects</a:t>
            </a:r>
          </a:p>
          <a:p>
            <a:pPr lvl="1"/>
            <a:r>
              <a:rPr lang="en-US" sz="1800" dirty="0" smtClean="0"/>
              <a:t>Due to meeting time constraints many solutions cannot be handled</a:t>
            </a:r>
          </a:p>
          <a:p>
            <a:pPr lvl="1"/>
            <a:r>
              <a:rPr lang="en-US" sz="1800" dirty="0" smtClean="0"/>
              <a:t>Due to meeting time constraints many updates to the solutions cannot be handled</a:t>
            </a:r>
          </a:p>
          <a:p>
            <a:pPr lvl="1"/>
            <a:r>
              <a:rPr lang="en-US" sz="1800" dirty="0" smtClean="0"/>
              <a:t>Often we do not select a solution from those documented in the TR but instead conclude the study with a set of solution principles</a:t>
            </a:r>
          </a:p>
          <a:p>
            <a:pPr lvl="1"/>
            <a:r>
              <a:rPr lang="en-US" sz="1800" dirty="0" smtClean="0"/>
              <a:t>Technical decisions are mostly deferred until the end of the study phase</a:t>
            </a:r>
          </a:p>
          <a:p>
            <a:pPr lvl="1"/>
            <a:r>
              <a:rPr lang="en-US" sz="1800" dirty="0" smtClean="0"/>
              <a:t>SA2 is usually constrained </a:t>
            </a:r>
            <a:r>
              <a:rPr lang="en-US" sz="1800" dirty="0"/>
              <a:t>f</a:t>
            </a:r>
            <a:r>
              <a:rPr lang="en-US" sz="1800" dirty="0" smtClean="0"/>
              <a:t>rom a meeting time perspective, and from an “elapsed time” perspective (number of meetings, and time between meetings for offline discussion)</a:t>
            </a:r>
          </a:p>
        </p:txBody>
      </p:sp>
    </p:spTree>
    <p:extLst>
      <p:ext uri="{BB962C8B-B14F-4D97-AF65-F5344CB8AC3E}">
        <p14:creationId xmlns:p14="http://schemas.microsoft.com/office/powerpoint/2010/main" val="4107898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Proposal</a:t>
            </a:r>
          </a:p>
          <a:p>
            <a:pPr lvl="1"/>
            <a:r>
              <a:rPr lang="en-US" sz="1800" dirty="0" smtClean="0"/>
              <a:t>SA2 should discuss how to change the way we carry out studies</a:t>
            </a:r>
          </a:p>
          <a:p>
            <a:pPr lvl="1"/>
            <a:r>
              <a:rPr lang="en-US" sz="1800" dirty="0" smtClean="0"/>
              <a:t>Based on the discussion SA2 should agree on necessary changes in time for the start of the Rel-20 study work (technical work on Rel-20 expected in August </a:t>
            </a:r>
            <a:r>
              <a:rPr lang="en-US" sz="1800" smtClean="0"/>
              <a:t>2025</a:t>
            </a:r>
            <a:r>
              <a:rPr lang="en-US" sz="1800" smtClean="0"/>
              <a:t>)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067592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15519</TotalTime>
  <Words>298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Office Theme</vt:lpstr>
      <vt:lpstr>SA2 way of working after Rel-19</vt:lpstr>
      <vt:lpstr>SA2 way of working after Rel-19</vt:lpstr>
      <vt:lpstr>SA2 way of working after Rel-19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1944</cp:revision>
  <dcterms:created xsi:type="dcterms:W3CDTF">2008-08-30T09:32:10Z</dcterms:created>
  <dcterms:modified xsi:type="dcterms:W3CDTF">2024-05-26T23:33:01Z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