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95" r:id="rId6"/>
    <p:sldId id="909" r:id="rId7"/>
    <p:sldId id="913" r:id="rId8"/>
    <p:sldId id="1119" r:id="rId9"/>
    <p:sldId id="1120" r:id="rId10"/>
    <p:sldId id="910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10" autoAdjust="0"/>
    <p:restoredTop sz="97097" autoAdjust="0"/>
  </p:normalViewPr>
  <p:slideViewPr>
    <p:cSldViewPr snapToGrid="0">
      <p:cViewPr varScale="1">
        <p:scale>
          <a:sx n="128" d="100"/>
          <a:sy n="128" d="100"/>
        </p:scale>
        <p:origin x="160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4/23/24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4/23/24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S2-2405633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#162</a:t>
            </a:r>
          </a:p>
          <a:p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15-19 April, 2024, Changsha, China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WG2#162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0958699"/>
              </p:ext>
            </p:extLst>
          </p:nvPr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287999" y="5888805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13.5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7.5 TUs for Study Phase and 6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87999" y="2859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/>
              <a:t>FS_MASSS Work plan</a:t>
            </a:r>
            <a:endParaRPr lang="en-US" ker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5010050"/>
              </p:ext>
            </p:extLst>
          </p:nvPr>
        </p:nvGraphicFramePr>
        <p:xfrm>
          <a:off x="0" y="1036941"/>
          <a:ext cx="9144000" cy="4932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04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4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59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752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3299">
                <a:tc>
                  <a:txBody>
                    <a:bodyPr/>
                    <a:lstStyle/>
                    <a:p>
                      <a:r>
                        <a:rPr lang="en-US" sz="1400" b="1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Planned</a:t>
                      </a:r>
                      <a:r>
                        <a:rPr lang="en-US" sz="1400" b="1" baseline="0"/>
                        <a:t> TU’s</a:t>
                      </a:r>
                      <a:endParaRPr lang="en-US" sz="1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299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Jan.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400" dirty="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400" dirty="0"/>
                        <a:t>1.5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TR skeleton, TR scope, Terms, Architectural</a:t>
                      </a:r>
                      <a:r>
                        <a:rPr lang="en-US" altLang="en-US" sz="14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baseline="0" dirty="0"/>
                        <a:t>Key Issues for all WTs.</a:t>
                      </a:r>
                      <a:endParaRPr lang="en-US" altLang="en-US" sz="140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660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400" dirty="0"/>
                        <a:t>Terms, Architectural</a:t>
                      </a:r>
                      <a:r>
                        <a:rPr lang="en-US" altLang="en-US" sz="1400" baseline="0" dirty="0"/>
                        <a:t> assumptions/requirements for </a:t>
                      </a:r>
                      <a:r>
                        <a:rPr lang="en-US" altLang="en-US" sz="1400" baseline="0" dirty="0" err="1"/>
                        <a:t>DualSteer</a:t>
                      </a:r>
                      <a:r>
                        <a:rPr lang="en-US" altLang="en-US" sz="1400" baseline="0" dirty="0"/>
                        <a:t>, Postponed Key Issues for WT#1.3, </a:t>
                      </a:r>
                      <a:r>
                        <a:rPr lang="en-US" sz="1400" baseline="0" dirty="0"/>
                        <a:t>Key Issue updates (if necessary), New solutions for approved Key Issues. </a:t>
                      </a:r>
                      <a:endParaRPr lang="en-US" sz="1400" dirty="0"/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43627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In priority order: New solutions for </a:t>
                      </a:r>
                      <a:r>
                        <a:rPr lang="en-US" altLang="zh-CN" sz="1400" dirty="0" err="1"/>
                        <a:t>DualSteer</a:t>
                      </a:r>
                      <a:r>
                        <a:rPr lang="en-US" altLang="zh-CN" sz="1400" dirty="0"/>
                        <a:t>, </a:t>
                      </a:r>
                      <a:r>
                        <a:rPr lang="en-US" altLang="en-US" sz="1400" dirty="0"/>
                        <a:t>Architectural</a:t>
                      </a:r>
                      <a:r>
                        <a:rPr lang="en-US" altLang="en-US" sz="1400" baseline="0" dirty="0"/>
                        <a:t> assumptions/requirements &amp; Ter</a:t>
                      </a:r>
                      <a:r>
                        <a:rPr lang="en-US" altLang="en-US" sz="1400" dirty="0"/>
                        <a:t>ms and definitions</a:t>
                      </a:r>
                      <a:r>
                        <a:rPr lang="en-US" altLang="en-US" sz="1400" baseline="0" dirty="0"/>
                        <a:t> for </a:t>
                      </a:r>
                      <a:r>
                        <a:rPr lang="en-US" altLang="en-US" sz="1400" baseline="0" dirty="0" err="1"/>
                        <a:t>DualSteer</a:t>
                      </a:r>
                      <a:r>
                        <a:rPr lang="en-US" altLang="en-US" sz="1400" baseline="0" dirty="0"/>
                        <a:t>, </a:t>
                      </a:r>
                      <a:r>
                        <a:rPr lang="en-US" altLang="zh-CN" sz="1400" dirty="0"/>
                        <a:t>Evaluation </a:t>
                      </a:r>
                      <a:r>
                        <a:rPr lang="en-US" altLang="ko-KR" sz="1400" dirty="0"/>
                        <a:t>and conclusion </a:t>
                      </a:r>
                      <a:r>
                        <a:rPr lang="en-US" altLang="zh-CN" sz="14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400" baseline="0" dirty="0"/>
                        <a:t>New s</a:t>
                      </a:r>
                      <a:r>
                        <a:rPr lang="en-US" altLang="zh-CN" sz="14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/>
                        <a:t>No new KI is allowed</a:t>
                      </a:r>
                      <a:r>
                        <a:rPr lang="en-US" altLang="zh-CN" sz="1400" dirty="0"/>
                        <a:t>.</a:t>
                      </a:r>
                    </a:p>
                  </a:txBody>
                  <a:tcPr>
                    <a:pattFill prst="pct50">
                      <a:fgClr>
                        <a:schemeClr val="accent1"/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343627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/>
                        <a:t>In priority order: C</a:t>
                      </a:r>
                      <a:r>
                        <a:rPr lang="en-US" altLang="ko-KR" sz="1400" dirty="0"/>
                        <a:t>onclusions</a:t>
                      </a:r>
                      <a:r>
                        <a:rPr lang="en-US" altLang="zh-CN" sz="1400" dirty="0"/>
                        <a:t>, </a:t>
                      </a:r>
                      <a:r>
                        <a:rPr lang="en-US" altLang="zh-CN" sz="1400" baseline="0" dirty="0"/>
                        <a:t>S</a:t>
                      </a:r>
                      <a:r>
                        <a:rPr lang="en-US" altLang="zh-CN" sz="1400" dirty="0"/>
                        <a:t>olution updates (see NOTE), </a:t>
                      </a:r>
                      <a:r>
                        <a:rPr lang="en-US" altLang="en-US" sz="1400" dirty="0"/>
                        <a:t>Architectural</a:t>
                      </a:r>
                      <a:r>
                        <a:rPr lang="en-US" altLang="en-US" sz="1400" baseline="0" dirty="0"/>
                        <a:t> assumptions/requirements and ter</a:t>
                      </a:r>
                      <a:r>
                        <a:rPr lang="en-US" altLang="en-US" sz="1400" dirty="0"/>
                        <a:t>ms and definitions</a:t>
                      </a:r>
                      <a:r>
                        <a:rPr lang="en-US" altLang="en-US" sz="1400" baseline="0" dirty="0"/>
                        <a:t> for </a:t>
                      </a:r>
                      <a:r>
                        <a:rPr lang="en-US" altLang="en-US" sz="1400" baseline="0" dirty="0" err="1"/>
                        <a:t>DualSteer</a:t>
                      </a:r>
                      <a:r>
                        <a:rPr lang="en-US" altLang="zh-CN" sz="1400" dirty="0"/>
                        <a:t>. </a:t>
                      </a:r>
                      <a:r>
                        <a:rPr lang="en-US" altLang="ko-KR" sz="1400" baseline="0" dirty="0"/>
                        <a:t>Send TR for Information.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4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4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4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135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7154</TotalTime>
  <Words>1379</Words>
  <Application>Microsoft Macintosh PowerPoint</Application>
  <PresentationFormat>On-screen Show (4:3)</PresentationFormat>
  <Paragraphs>169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FS_MASSS Status Report</vt:lpstr>
      <vt:lpstr>FS_MASSS Status after SA2#162</vt:lpstr>
      <vt:lpstr>PowerPoint Presentation</vt:lpstr>
      <vt:lpstr>Backup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 rev1, Apple</cp:lastModifiedBy>
  <cp:revision>2012</cp:revision>
  <dcterms:created xsi:type="dcterms:W3CDTF">2008-08-30T09:32:10Z</dcterms:created>
  <dcterms:modified xsi:type="dcterms:W3CDTF">2024-04-24T07:35:54Z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