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08" r:id="rId6"/>
    <p:sldId id="910" r:id="rId7"/>
    <p:sldId id="9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8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S2-2405630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#162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15 - 19 April, 2024, Changsha, China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WG2#162 </a:t>
            </a:r>
            <a:r>
              <a:rPr lang="en-GB" altLang="de-DE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15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 - 19 April, 2024, </a:t>
            </a:r>
            <a:r>
              <a:rPr lang="en-GB" sz="1300" b="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Chansha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China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FS_5GSAT_Ph3 _ARCH Status Report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</a:t>
            </a:r>
            <a:r>
              <a:rPr lang="fr-FR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 - </a:t>
            </a: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Hucheng Wang – Catt (Co-rapporteur) 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7653528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23.700-29 v0.5.0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Before the meeting, 42 solutions are listed in the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Meeting outputs: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200" b="1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1 LS response to SA3 on security of IP transport over satellite transport links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3 additional new solutions (inherited from SA2#161) (2 for KI2; 1 for KI3) are agreed during the meeting, bringing the total to 45.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9 existing solutions for KI#2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KI#1: LS to RAN3 (S2-2405600) agreed</a:t>
            </a:r>
            <a:r>
              <a:rPr lang="fr-FR" sz="12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de-DE" sz="1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b="1" dirty="0">
                <a:solidFill>
                  <a:srgbClr val="00B050"/>
                </a:solidFill>
              </a:rPr>
              <a:t>List of principles for evaluation agreed for KI#2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Yes, on  WT#1, WT#2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KI#1: IWK/Proxy, </a:t>
            </a:r>
            <a:r>
              <a:rPr lang="en-US" sz="1200" dirty="0">
                <a:effectLst/>
                <a:latin typeface="Calibri" panose="020F0502020204030204" pitchFamily="34" charset="0"/>
                <a:ea typeface="SimSun" panose="02010600030101010101" pitchFamily="2" charset="-122"/>
              </a:rPr>
              <a:t>new RAT type, hard feeder link switchover</a:t>
            </a:r>
            <a:endParaRPr lang="de-DE" sz="12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85229"/>
              </p:ext>
            </p:extLst>
          </p:nvPr>
        </p:nvGraphicFramePr>
        <p:xfrm>
          <a:off x="166966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708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9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FS_5GSAT_Ph3_ARCH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Study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on </a:t>
                      </a:r>
                      <a:r>
                        <a:rPr lang="fr-FR" sz="12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Integration</a:t>
                      </a:r>
                      <a:r>
                        <a:rPr lang="fr-FR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of satellite components in the 5G architecture Phase 3 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status after SA2#162 (1/3)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166966" y="1178844"/>
            <a:ext cx="9104824" cy="197583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de-DE" sz="1600" b="1" kern="0" dirty="0" err="1"/>
              <a:t>Status</a:t>
            </a:r>
            <a:r>
              <a:rPr lang="fr-FR" altLang="de-DE" sz="1600" b="1" kern="0" dirty="0"/>
              <a:t> on conclusion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KI#1: to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be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concluded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according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RAN3 feedback on </a:t>
            </a:r>
            <a:r>
              <a:rPr lang="en-GB" sz="1600" dirty="0">
                <a:effectLst/>
                <a:latin typeface="+mj-lt"/>
                <a:ea typeface="Batang" panose="02030600000101010101" pitchFamily="18" charset="-127"/>
                <a:cs typeface="Times New Roman" panose="02020603050405020304" pitchFamily="18" charset="0"/>
              </a:rPr>
              <a:t>candidate mechanisms and assumptions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(RAN3#123bi15/19May) and NWM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outcomes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in SA2#163 or latter (as </a:t>
            </a:r>
            <a:r>
              <a:rPr lang="en-GB" sz="1600" dirty="0">
                <a:effectLst/>
                <a:latin typeface="+mj-lt"/>
                <a:ea typeface="Calibri" panose="020F0502020204030204" pitchFamily="34" charset="0"/>
              </a:rPr>
              <a:t>alignment to RAN3)</a:t>
            </a:r>
            <a:endParaRPr lang="en-US" altLang="de-DE" sz="1600" dirty="0">
              <a:latin typeface="+mj-lt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600" dirty="0">
                <a:latin typeface="+mj-lt"/>
              </a:rPr>
              <a:t>KI#2: List of principles for evaluation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KI#2: to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be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concluded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in SA2#163</a:t>
            </a:r>
            <a:endParaRPr lang="en-US" altLang="de-DE" sz="1600" dirty="0">
              <a:latin typeface="+mj-lt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600" dirty="0">
                <a:latin typeface="+mj-lt"/>
              </a:rPr>
              <a:t>KI#3: List of principles for evaluation bootstrapped, to be completed on 3GPP discussion list.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KI#3: to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be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</a:t>
            </a:r>
            <a:r>
              <a:rPr lang="fr-FR" altLang="de-DE" sz="1600" dirty="0" err="1">
                <a:latin typeface="+mj-lt"/>
                <a:cs typeface="Calibri" panose="020F0502020204030204" pitchFamily="34" charset="0"/>
              </a:rPr>
              <a:t>concluded</a:t>
            </a:r>
            <a:r>
              <a:rPr lang="fr-FR" altLang="de-DE" sz="1600" dirty="0">
                <a:latin typeface="+mj-lt"/>
                <a:cs typeface="Calibri" panose="020F0502020204030204" pitchFamily="34" charset="0"/>
              </a:rPr>
              <a:t> in SA2#163</a:t>
            </a:r>
            <a:endParaRPr lang="en-US" altLang="de-DE" sz="1600" dirty="0">
              <a:latin typeface="+mj-lt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600" b="1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lan for how to complete the conclusions by end of the May meeting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altLang="de-DE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On the basis of </a:t>
            </a:r>
            <a:r>
              <a:rPr lang="fr-FR" altLang="de-DE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interim</a:t>
            </a:r>
            <a:r>
              <a:rPr lang="fr-FR" altLang="de-DE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conclusions and </a:t>
            </a:r>
            <a:r>
              <a:rPr lang="fr-FR" altLang="de-DE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principles</a:t>
            </a:r>
            <a:r>
              <a:rPr lang="fr-FR" altLang="de-DE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for </a:t>
            </a:r>
            <a:r>
              <a:rPr lang="fr-FR" altLang="de-DE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evaluations</a:t>
            </a:r>
            <a:r>
              <a:rPr lang="fr-FR" altLang="de-DE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, rapporteur to use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NWM to draft proposed solution principles and conclusions for input to the May meeting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altLang="de-DE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16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sym typeface="+mn-ea"/>
              </a:rPr>
              <a:t>@SA#163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sym typeface="+mn-ea"/>
              </a:rPr>
              <a:t>Conclude on KI#2 solution principles according NWM outcomes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sym typeface="+mn-ea"/>
              </a:rPr>
              <a:t>Conclude on KI#3 solution principles according NWM outcomes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>
                <a:sym typeface="+mn-ea"/>
              </a:rPr>
              <a:t>Conclude on KI#1 if RAN3 response to LS received and according NWM outcomes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dirty="0">
              <a:sym typeface="+mn-ea"/>
            </a:endParaRP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b="1" dirty="0">
              <a:solidFill>
                <a:srgbClr val="00B05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status after SA2#162 (2/3)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193636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9034" y="983281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FS_5GSAT_Ph3 _ARCH work plan (3/3)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734148-9309-DEA9-CFF6-23DC8D69A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298908"/>
              </p:ext>
            </p:extLst>
          </p:nvPr>
        </p:nvGraphicFramePr>
        <p:xfrm>
          <a:off x="296908" y="1766515"/>
          <a:ext cx="8602752" cy="26367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19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4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5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TU’s</a:t>
                      </a:r>
                      <a:endParaRPr lang="en-US" sz="1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4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Oct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000" b="1" dirty="0">
                          <a:solidFill>
                            <a:srgbClr val="00B050"/>
                          </a:solidFill>
                        </a:rPr>
                        <a:t>TR skeleton, scope, definition, assumption, scenario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567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Nov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Key Issues, </a:t>
                      </a:r>
                      <a:r>
                        <a:rPr lang="it-IT" altLang="zh-CN" sz="1000" b="1" dirty="0">
                          <a:solidFill>
                            <a:srgbClr val="00B050"/>
                          </a:solidFill>
                        </a:rPr>
                        <a:t>assumptions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330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</a:t>
                      </a:r>
                      <a:r>
                        <a:rPr lang="en-US" sz="1000" b="1" baseline="0" dirty="0">
                          <a:solidFill>
                            <a:srgbClr val="00B050"/>
                          </a:solidFill>
                        </a:rPr>
                        <a:t> E-</a:t>
                      </a:r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rgbClr val="00B050"/>
                          </a:solidFill>
                          <a:sym typeface="+mn-ea"/>
                        </a:rPr>
                        <a:t>last meeting for Key Issues update (no new KI),  start solution discussions</a:t>
                      </a:r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431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sym typeface="+mn-ea"/>
                        </a:rPr>
                        <a:t>Planned: Provide/update solutions. S</a:t>
                      </a:r>
                      <a:r>
                        <a:rPr lang="en-US" altLang="ko-KR" sz="1000" b="0" dirty="0">
                          <a:solidFill>
                            <a:schemeClr val="tx1"/>
                          </a:solidFill>
                        </a:rPr>
                        <a:t>tart solutions evaluation</a:t>
                      </a:r>
                    </a:p>
                    <a:p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Done: Provide solutions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787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ym typeface="+mn-ea"/>
                        </a:rPr>
                        <a:t>New solutions: only possible to resubmit new solution prio1 not open docs in Athens (max 6 docs).</a:t>
                      </a:r>
                    </a:p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ym typeface="+mn-ea"/>
                        </a:rPr>
                        <a:t>Make a short list of solution to be updated (max 10).</a:t>
                      </a:r>
                    </a:p>
                    <a:p>
                      <a:pPr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>
                          <a:sym typeface="+mn-ea"/>
                        </a:rPr>
                        <a:t>Start evaluation on KI#1 </a:t>
                      </a:r>
                      <a:endParaRPr lang="en-US" altLang="ko-K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565">
                <a:tc>
                  <a:txBody>
                    <a:bodyPr/>
                    <a:lstStyle/>
                    <a:p>
                      <a:r>
                        <a:rPr lang="en-US" sz="10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B05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Complete evaluations and conclusions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3064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532</Words>
  <Application>Microsoft Office PowerPoint</Application>
  <PresentationFormat>On-screen Show (4:3)</PresentationFormat>
  <Paragraphs>113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Wingdings</vt:lpstr>
      <vt:lpstr>Office Theme</vt:lpstr>
      <vt:lpstr>FS_5GSAT_Ph3 _ARCH Status Report   Study on Integration of satellite components in the 5G architecture Phase 3 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Jean-Yves2</cp:lastModifiedBy>
  <cp:revision>1968</cp:revision>
  <dcterms:created xsi:type="dcterms:W3CDTF">2008-08-30T09:32:10Z</dcterms:created>
  <dcterms:modified xsi:type="dcterms:W3CDTF">2024-04-22T10:07:34Z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