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3"/>
  </p:notesMasterIdLst>
  <p:handoutMasterIdLst>
    <p:handoutMasterId r:id="rId14"/>
  </p:handoutMasterIdLst>
  <p:sldIdLst>
    <p:sldId id="303" r:id="rId6"/>
    <p:sldId id="795" r:id="rId7"/>
    <p:sldId id="909" r:id="rId8"/>
    <p:sldId id="810" r:id="rId9"/>
    <p:sldId id="911" r:id="rId10"/>
    <p:sldId id="912" r:id="rId11"/>
    <p:sldId id="91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4" autoAdjust="0"/>
    <p:restoredTop sz="97097" autoAdjust="0"/>
  </p:normalViewPr>
  <p:slideViewPr>
    <p:cSldViewPr snapToGrid="0">
      <p:cViewPr varScale="1">
        <p:scale>
          <a:sx n="97" d="100"/>
          <a:sy n="97" d="100"/>
        </p:scale>
        <p:origin x="811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5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861E5C7-3C36-45A7-AE14-A729CEED507B}"/>
              </a:ext>
            </a:extLst>
          </p:cNvPr>
          <p:cNvSpPr txBox="1">
            <a:spLocks noRot="1" noChangeAspect="1" noChangeArrowheads="1" noTextEdit="1"/>
          </p:cNvSpPr>
          <p:nvPr/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S2-2405629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#162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– 19 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Changsha, China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257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07650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4261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WG2#162</a:t>
            </a:r>
            <a:r>
              <a:rPr lang="en-GB" altLang="de-DE" sz="1200" baseline="0" dirty="0">
                <a:solidFill>
                  <a:schemeClr val="bg1"/>
                </a:solidFill>
              </a:rPr>
              <a:t>  Apr 15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–  Apr 19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err="1"/>
              <a:t>FS_AmbientIoT</a:t>
            </a:r>
            <a:r>
              <a:rPr lang="en-US" altLang="de-DE" sz="3600" b="1" kern="0" dirty="0"/>
              <a:t>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Runze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Zhou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(Huawei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SA2#163</a:t>
            </a:r>
            <a:r>
              <a:rPr lang="en-US" altLang="ko-KR" sz="1400" kern="0" dirty="0"/>
              <a:t> meeting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4129247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90985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err="1"/>
              <a:t>FS_AmbientIoT</a:t>
            </a:r>
            <a:r>
              <a:rPr lang="en-US" altLang="de-DE" sz="2400" b="1" kern="0" dirty="0"/>
              <a:t> Work plan</a:t>
            </a:r>
            <a:endParaRPr lang="en-US" sz="2800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996590"/>
              </p:ext>
            </p:extLst>
          </p:nvPr>
        </p:nvGraphicFramePr>
        <p:xfrm>
          <a:off x="121440" y="504497"/>
          <a:ext cx="8913975" cy="5237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2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2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2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2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solutions discussions (preferably last time for solution update)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1: Whether the TR can already be closed for new solutions will be checked after the May meeting.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2: All solutions, including new solution submitted in Aug meeting, should be finalized for evaluation after Aug meeting.</a:t>
                      </a:r>
                      <a:endParaRPr lang="en-US" sz="140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Nov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903201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dcc30912-d230-4cc2-b11f-bb5ca2a6b6f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3150</TotalTime>
  <Words>767</Words>
  <Application>Microsoft Office PowerPoint</Application>
  <PresentationFormat>全屏显示(4:3)</PresentationFormat>
  <Paragraphs>160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1_Office Theme</vt:lpstr>
      <vt:lpstr>FS_AmbientIoT Status Report</vt:lpstr>
      <vt:lpstr>FS_AmbientIoT Status after SA2#162</vt:lpstr>
      <vt:lpstr>PowerPoint 演示文稿</vt:lpstr>
      <vt:lpstr>BACKUP</vt:lpstr>
      <vt:lpstr>FS_AmbientIoT Status after SA2#160AH-e</vt:lpstr>
      <vt:lpstr>FS_AmbientIoT Status after SA2#161</vt:lpstr>
      <vt:lpstr>FS_AmbientIoT Status at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2014</cp:revision>
  <dcterms:created xsi:type="dcterms:W3CDTF">2008-08-30T09:32:10Z</dcterms:created>
  <dcterms:modified xsi:type="dcterms:W3CDTF">2024-04-28T03:32:25Z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MSIP_Label_cf20372f-9ab3-4551-9149-9f9b12e2c27e_Enabled">
    <vt:lpwstr>true</vt:lpwstr>
  </property>
  <property fmtid="{D5CDD505-2E9C-101B-9397-08002B2CF9AE}" pid="10" name="MSIP_Label_cf20372f-9ab3-4551-9149-9f9b12e2c27e_SetDate">
    <vt:lpwstr>2023-09-04T08:35:13Z</vt:lpwstr>
  </property>
  <property fmtid="{D5CDD505-2E9C-101B-9397-08002B2CF9AE}" pid="11" name="MSIP_Label_cf20372f-9ab3-4551-9149-9f9b12e2c27e_Method">
    <vt:lpwstr>Privileged</vt:lpwstr>
  </property>
  <property fmtid="{D5CDD505-2E9C-101B-9397-08002B2CF9AE}" pid="12" name="MSIP_Label_cf20372f-9ab3-4551-9149-9f9b12e2c27e_Name">
    <vt:lpwstr>DIS OPEN</vt:lpwstr>
  </property>
  <property fmtid="{D5CDD505-2E9C-101B-9397-08002B2CF9AE}" pid="13" name="MSIP_Label_cf20372f-9ab3-4551-9149-9f9b12e2c27e_SiteId">
    <vt:lpwstr>6e603289-5e46-4e26-ac7c-03a85420a9a5</vt:lpwstr>
  </property>
  <property fmtid="{D5CDD505-2E9C-101B-9397-08002B2CF9AE}" pid="14" name="MSIP_Label_cf20372f-9ab3-4551-9149-9f9b12e2c27e_ActionId">
    <vt:lpwstr>6ff34d0e-ee55-4bcf-b7be-adf1b7050f61</vt:lpwstr>
  </property>
  <property fmtid="{D5CDD505-2E9C-101B-9397-08002B2CF9AE}" pid="15" name="MSIP_Label_cf20372f-9ab3-4551-9149-9f9b12e2c27e_ContentBits">
    <vt:lpwstr>0</vt:lpwstr>
  </property>
  <property fmtid="{D5CDD505-2E9C-101B-9397-08002B2CF9AE}" pid="16" name="_2015_ms_pID_725343">
    <vt:lpwstr>(3)hsfKC78f8Tj0+XrSoKEbplJaTQZ4aMPvcVpnvTO26+yXO3mpIZrJ3CCSQ0E7GcPEgFaHsz6k
mX+FSuoutVAw4elnOLFAovKhZsueGLdEMxgmFfZ0TEeSOnAiTbAwRRKo0hhI7iX2grdt216Y
Pf3fcfrFogmbzTwiW+asUU62HzrjclXP5ymP/Uyo3+ZdoksmoSVilDieVp9aVyYJVTew/342
YElyKuVetB4/lV2sKZ</vt:lpwstr>
  </property>
  <property fmtid="{D5CDD505-2E9C-101B-9397-08002B2CF9AE}" pid="17" name="_2015_ms_pID_7253431">
    <vt:lpwstr>hvk73ReNpIxkU7RipSJx9qh55cgD78NiZfT3rflf8nbPV6vZ9Qt1/J
6MfK/m3SPi6M9QV6fKoEE9+t64wRcbHK1lTnUOQF83WwYPva32mHQUQJsGqY8eUT26EJg4XP
XVbJS+ml/0rq9CTwa6P/OkYrZMHmNjrCjhBeiYEn0+9Abo/PNJ7DjnsjGTIXUX7P21n1/sN8
zoBpawAogHI7GrX/pyV/1iZq40+CeECsjLE4</vt:lpwstr>
  </property>
  <property fmtid="{D5CDD505-2E9C-101B-9397-08002B2CF9AE}" pid="18" name="_2015_ms_pID_7253432">
    <vt:lpwstr>eFTzBwQogxnO6SigFRJhSYw=</vt:lpwstr>
  </property>
  <property fmtid="{D5CDD505-2E9C-101B-9397-08002B2CF9AE}" pid="19" name="_readonly">
    <vt:lpwstr/>
  </property>
  <property fmtid="{D5CDD505-2E9C-101B-9397-08002B2CF9AE}" pid="20" name="_change">
    <vt:lpwstr/>
  </property>
  <property fmtid="{D5CDD505-2E9C-101B-9397-08002B2CF9AE}" pid="21" name="_full-control">
    <vt:lpwstr/>
  </property>
  <property fmtid="{D5CDD505-2E9C-101B-9397-08002B2CF9AE}" pid="22" name="sflag">
    <vt:lpwstr>1713757003</vt:lpwstr>
  </property>
</Properties>
</file>