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8" r:id="rId6"/>
    <p:sldId id="799" r:id="rId7"/>
    <p:sldId id="79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83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modSld modMainMaster">
      <pc:chgData name="Peter Hedman" userId="9d7636b6-4faa-495a-bb5d-794ad338fcd7" providerId="ADAL" clId="{0AEEA46F-1C15-46C9-87A8-D94E8DCC319F}" dt="2023-11-20T16:18:58.131" v="55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">
        <pc:chgData name="Peter Hedman" userId="9d7636b6-4faa-495a-bb5d-794ad338fcd7" providerId="ADAL" clId="{0AEEA46F-1C15-46C9-87A8-D94E8DCC319F}" dt="2023-11-20T16:18:58.131" v="55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162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– 19 April,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Changsha,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S2-2405627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 #162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April,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</a:t>
            </a:r>
            <a:r>
              <a:rPr lang="en-US" altLang="de-DE" b="1" dirty="0" smtClean="0"/>
              <a:t>for </a:t>
            </a:r>
            <a:br>
              <a:rPr lang="en-US" altLang="de-DE" b="1" dirty="0" smtClean="0"/>
            </a:br>
            <a:r>
              <a:rPr lang="en-US" altLang="de-DE" b="1" dirty="0" smtClean="0"/>
              <a:t>Study on Energy Efficiency and Energy Saving</a:t>
            </a:r>
            <a:br>
              <a:rPr lang="en-US" altLang="de-DE" b="1" dirty="0" smtClean="0"/>
            </a:br>
            <a:r>
              <a:rPr lang="en-US" altLang="de-DE" b="1" dirty="0" smtClean="0"/>
              <a:t>(</a:t>
            </a:r>
            <a:r>
              <a:rPr lang="en-US" altLang="de-DE" b="1" dirty="0" err="1" smtClean="0"/>
              <a:t>FS_EnergySys</a:t>
            </a:r>
            <a:r>
              <a:rPr lang="en-US" altLang="de-DE" b="1" dirty="0" smtClean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/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 smtClean="0">
                <a:latin typeface="+mj-lt"/>
              </a:rPr>
              <a:t>Jungshin Park (Samsung</a:t>
            </a:r>
            <a:r>
              <a:rPr lang="en-US" altLang="en-US" sz="2000" dirty="0">
                <a:latin typeface="+mj-lt"/>
              </a:rPr>
              <a:t>), </a:t>
            </a:r>
            <a:endParaRPr lang="en-US" altLang="en-US" sz="2000" dirty="0" smtClean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</a:t>
            </a:r>
            <a:r>
              <a:rPr lang="en-US" altLang="en-US" sz="2000" dirty="0" smtClean="0">
                <a:latin typeface="+mj-lt"/>
              </a:rPr>
              <a:t>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SA2#162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202889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65%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75%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 smtClean="0"/>
              <a:t>General</a:t>
            </a:r>
            <a:r>
              <a:rPr lang="de-DE" altLang="de-DE" sz="2000" b="1" dirty="0" smtClean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</a:t>
            </a:r>
            <a:r>
              <a:rPr lang="en-US" altLang="de-DE" sz="1600" dirty="0" smtClean="0"/>
              <a:t>86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were submitted, and 18 </a:t>
            </a:r>
            <a:r>
              <a:rPr lang="en-US" altLang="de-DE" sz="1600" dirty="0" err="1" smtClean="0"/>
              <a:t>Tdocs</a:t>
            </a:r>
            <a:r>
              <a:rPr lang="en-US" altLang="de-DE" sz="1600" dirty="0" smtClean="0"/>
              <a:t> were handled during 1 TU session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10 </a:t>
            </a:r>
            <a:r>
              <a:rPr lang="en-US" altLang="de-DE" sz="1600" dirty="0" err="1" smtClean="0"/>
              <a:t>pCRs</a:t>
            </a:r>
            <a:r>
              <a:rPr lang="en-US" altLang="de-DE" sz="1600" dirty="0" smtClean="0"/>
              <a:t> have been agreed, and 1 LS has been postponed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Unhandled new solution proposals and interim conclusions were prioritized, based </a:t>
            </a:r>
            <a:r>
              <a:rPr lang="en-US" altLang="de-DE" sz="1600" dirty="0"/>
              <a:t>on leadership </a:t>
            </a:r>
            <a:r>
              <a:rPr lang="en-US" altLang="de-DE" sz="1600" dirty="0" smtClean="0"/>
              <a:t>guidance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/>
              <a:t>Solutions updates could not allocate time, and had to defer the discussion to next </a:t>
            </a:r>
            <a:r>
              <a:rPr lang="en-US" altLang="ko-KR" sz="1600" dirty="0" smtClean="0"/>
              <a:t>meetings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23.700-66 v0.5.0 is </a:t>
            </a:r>
            <a:r>
              <a:rPr lang="en-US" altLang="de-DE" sz="1600" dirty="0" smtClean="0"/>
              <a:t>available</a:t>
            </a:r>
            <a:endParaRPr lang="en-US" altLang="ko-KR" sz="16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 smtClean="0">
                <a:solidFill>
                  <a:prstClr val="black"/>
                </a:solidFill>
              </a:rPr>
              <a:t>Progress since SA2#161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7 new solutions have been accepted in the meeting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2 new solutions have been added for KI#2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5 new solutions have been added for KI#3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>
                <a:solidFill>
                  <a:prstClr val="black"/>
                </a:solidFill>
                <a:ea typeface="+mn-ea"/>
                <a:cs typeface="+mn-cs"/>
              </a:rPr>
              <a:t>Interim conclusions have been formed to facilitate further discussion before/at May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>
                <a:solidFill>
                  <a:prstClr val="black"/>
                </a:solidFill>
                <a:ea typeface="+mn-ea"/>
                <a:cs typeface="+mn-cs"/>
              </a:rPr>
              <a:t>1 LS from TSG RAN on ‘per-UE energy consumption in RAN’ has been postponed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43189949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SA2#162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RAN impacts/dependencies are possible based on proposed solutions documented in TR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 smtClean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SA5 dependencies are possible based on proposed solutions documented in TR</a:t>
            </a:r>
            <a:r>
              <a:rPr lang="en-US" altLang="ko-KR" sz="1600" dirty="0" smtClean="0">
                <a:solidFill>
                  <a:prstClr val="black"/>
                </a:solidFill>
              </a:rPr>
              <a:t> </a:t>
            </a:r>
            <a:endParaRPr lang="en-US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ko-KR" sz="16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/>
              <a:t>Contentious issues</a:t>
            </a:r>
            <a:endParaRPr lang="de-DE" altLang="ko-KR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</a:rPr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ko-KR" sz="16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Plans for upcoming meetings (1 TU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SA2#163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/>
              <a:t>Critical solution updates only, </a:t>
            </a:r>
            <a:r>
              <a:rPr lang="en-US" altLang="ko-KR" sz="1600" dirty="0" smtClean="0">
                <a:sym typeface="+mn-ea"/>
              </a:rPr>
              <a:t>Complete study conclusion, </a:t>
            </a:r>
            <a:r>
              <a:rPr lang="en-US" altLang="ko-KR" sz="1600" dirty="0" smtClean="0"/>
              <a:t>Prepare </a:t>
            </a:r>
            <a:r>
              <a:rPr lang="en-US" altLang="ko-KR" sz="1600" dirty="0"/>
              <a:t>a WID </a:t>
            </a:r>
            <a:r>
              <a:rPr lang="en-US" altLang="ko-KR" sz="1600" dirty="0" smtClean="0"/>
              <a:t>proposal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ko-KR" sz="1600" dirty="0"/>
              <a:t> </a:t>
            </a:r>
            <a:r>
              <a:rPr lang="en-US" altLang="ko-KR" sz="1600" dirty="0" smtClean="0"/>
              <a:t>                       for </a:t>
            </a:r>
            <a:r>
              <a:rPr lang="en-US" altLang="ko-KR" sz="1600" dirty="0"/>
              <a:t>normative work based on </a:t>
            </a:r>
            <a:r>
              <a:rPr lang="en-US" altLang="ko-KR" sz="1600" dirty="0" smtClean="0"/>
              <a:t>conclusion</a:t>
            </a: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3668048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964753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 smtClean="0"/>
              <a:t>Total 13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 smtClean="0">
                <a:solidFill>
                  <a:srgbClr val="0000CC"/>
                </a:solidFill>
              </a:rPr>
              <a:t>6.5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 smtClean="0"/>
              <a:t>6.5 TUs for Normative Work</a:t>
            </a:r>
            <a:endParaRPr lang="en-US" altLang="zh-CN" sz="1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085740"/>
              </p:ext>
            </p:extLst>
          </p:nvPr>
        </p:nvGraphicFramePr>
        <p:xfrm>
          <a:off x="422359" y="1432562"/>
          <a:ext cx="8340640" cy="339316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Planned</a:t>
                      </a:r>
                      <a:r>
                        <a:rPr lang="en-US" sz="1200" baseline="0" dirty="0" smtClean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Focus on </a:t>
                      </a:r>
                      <a:r>
                        <a:rPr lang="en-US" altLang="ko-KR" sz="1200" strike="sngStrike" dirty="0" smtClean="0"/>
                        <a:t>solution updates,</a:t>
                      </a:r>
                      <a:r>
                        <a:rPr lang="en-US" altLang="ko-KR" sz="1200" dirty="0" smtClean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May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Critical</a:t>
                      </a:r>
                      <a:r>
                        <a:rPr lang="en-US" sz="1200" baseline="0" dirty="0" smtClean="0"/>
                        <a:t> solution updates only, </a:t>
                      </a:r>
                      <a:r>
                        <a:rPr lang="en-US" sz="1200" dirty="0" smtClean="0"/>
                        <a:t>Complete study conclusion,</a:t>
                      </a:r>
                    </a:p>
                    <a:p>
                      <a:r>
                        <a:rPr lang="en-US" sz="1200" dirty="0" smtClean="0"/>
                        <a:t>Prepare a WID proposal for normative</a:t>
                      </a:r>
                      <a:r>
                        <a:rPr lang="en-US" sz="1200" baseline="0" dirty="0" smtClean="0"/>
                        <a:t> work based on conclusion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64215</TotalTime>
  <Words>385</Words>
  <Application>Microsoft Office PowerPoint</Application>
  <PresentationFormat>화면 슬라이드 쇼(4:3)</PresentationFormat>
  <Paragraphs>89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Status report for  Study on Energy Efficiency and Energy Saving (FS_EnergySys)</vt:lpstr>
      <vt:lpstr>FS_EnergySys Status after SA2#162</vt:lpstr>
      <vt:lpstr>FS_EnergySys Status after SA2#162</vt:lpstr>
      <vt:lpstr>FS_EnergySys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1913</cp:revision>
  <dcterms:created xsi:type="dcterms:W3CDTF">2008-08-30T09:32:10Z</dcterms:created>
  <dcterms:modified xsi:type="dcterms:W3CDTF">2024-04-24T07:19:33Z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