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111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AB8CF-B14A-4263-967E-EF9F1458A7CA}" v="4" dt="2024-04-21T03:13:23.4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E26AB8CF-B14A-4263-967E-EF9F1458A7CA}"/>
    <pc:docChg chg="custSel delSld modSld modMainMaster">
      <pc:chgData name="Hong Cheng" userId="2d0b1172-628d-45ff-b9ab-d2d61d870e1b" providerId="ADAL" clId="{E26AB8CF-B14A-4263-967E-EF9F1458A7CA}" dt="2024-04-21T03:34:18.549" v="765" actId="20577"/>
      <pc:docMkLst>
        <pc:docMk/>
      </pc:docMkLst>
      <pc:sldChg chg="modSp mod">
        <pc:chgData name="Hong Cheng" userId="2d0b1172-628d-45ff-b9ab-d2d61d870e1b" providerId="ADAL" clId="{E26AB8CF-B14A-4263-967E-EF9F1458A7CA}" dt="2024-04-21T03:08:08.152" v="3" actId="20577"/>
        <pc:sldMkLst>
          <pc:docMk/>
          <pc:sldMk cId="0" sldId="303"/>
        </pc:sldMkLst>
        <pc:spChg chg="mod">
          <ac:chgData name="Hong Cheng" userId="2d0b1172-628d-45ff-b9ab-d2d61d870e1b" providerId="ADAL" clId="{E26AB8CF-B14A-4263-967E-EF9F1458A7CA}" dt="2024-04-21T03:08:08.152" v="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Hong Cheng" userId="2d0b1172-628d-45ff-b9ab-d2d61d870e1b" providerId="ADAL" clId="{E26AB8CF-B14A-4263-967E-EF9F1458A7CA}" dt="2024-04-21T03:24:02.617" v="331" actId="113"/>
        <pc:sldMkLst>
          <pc:docMk/>
          <pc:sldMk cId="2355700947" sldId="789"/>
        </pc:sldMkLst>
        <pc:spChg chg="mod">
          <ac:chgData name="Hong Cheng" userId="2d0b1172-628d-45ff-b9ab-d2d61d870e1b" providerId="ADAL" clId="{E26AB8CF-B14A-4263-967E-EF9F1458A7CA}" dt="2024-04-21T03:09:14.444" v="11" actId="20577"/>
          <ac:spMkLst>
            <pc:docMk/>
            <pc:sldMk cId="2355700947" sldId="789"/>
            <ac:spMk id="2" creationId="{E6ED52C4-5430-4D56-8D2A-947A8B15DB3C}"/>
          </ac:spMkLst>
        </pc:spChg>
        <pc:spChg chg="mod">
          <ac:chgData name="Hong Cheng" userId="2d0b1172-628d-45ff-b9ab-d2d61d870e1b" providerId="ADAL" clId="{E26AB8CF-B14A-4263-967E-EF9F1458A7CA}" dt="2024-04-21T03:24:02.617" v="331" actId="113"/>
          <ac:spMkLst>
            <pc:docMk/>
            <pc:sldMk cId="2355700947" sldId="789"/>
            <ac:spMk id="5" creationId="{15D28A3F-B4FD-414F-9637-F7C890005039}"/>
          </ac:spMkLst>
        </pc:spChg>
        <pc:graphicFrameChg chg="mod modGraphic">
          <ac:chgData name="Hong Cheng" userId="2d0b1172-628d-45ff-b9ab-d2d61d870e1b" providerId="ADAL" clId="{E26AB8CF-B14A-4263-967E-EF9F1458A7CA}" dt="2024-04-21T03:14:07.163" v="33" actId="2057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modSp mod">
        <pc:chgData name="Hong Cheng" userId="2d0b1172-628d-45ff-b9ab-d2d61d870e1b" providerId="ADAL" clId="{E26AB8CF-B14A-4263-967E-EF9F1458A7CA}" dt="2024-04-21T03:34:18.549" v="765" actId="20577"/>
        <pc:sldMkLst>
          <pc:docMk/>
          <pc:sldMk cId="1304530617" sldId="791"/>
        </pc:sldMkLst>
        <pc:spChg chg="mod">
          <ac:chgData name="Hong Cheng" userId="2d0b1172-628d-45ff-b9ab-d2d61d870e1b" providerId="ADAL" clId="{E26AB8CF-B14A-4263-967E-EF9F1458A7CA}" dt="2024-04-21T03:09:19.017" v="13" actId="20577"/>
          <ac:spMkLst>
            <pc:docMk/>
            <pc:sldMk cId="1304530617" sldId="791"/>
            <ac:spMk id="2" creationId="{7004E1B6-7C10-4462-B5DD-BB275803E4D3}"/>
          </ac:spMkLst>
        </pc:spChg>
        <pc:spChg chg="mod">
          <ac:chgData name="Hong Cheng" userId="2d0b1172-628d-45ff-b9ab-d2d61d870e1b" providerId="ADAL" clId="{E26AB8CF-B14A-4263-967E-EF9F1458A7CA}" dt="2024-04-21T03:34:18.549" v="765" actId="20577"/>
          <ac:spMkLst>
            <pc:docMk/>
            <pc:sldMk cId="1304530617" sldId="791"/>
            <ac:spMk id="4" creationId="{07639B51-7A60-40FF-963D-02AC48416E72}"/>
          </ac:spMkLst>
        </pc:spChg>
        <pc:graphicFrameChg chg="modGraphic">
          <ac:chgData name="Hong Cheng" userId="2d0b1172-628d-45ff-b9ab-d2d61d870e1b" providerId="ADAL" clId="{E26AB8CF-B14A-4263-967E-EF9F1458A7CA}" dt="2024-04-21T03:26:11.948" v="444" actId="207"/>
          <ac:graphicFrameMkLst>
            <pc:docMk/>
            <pc:sldMk cId="1304530617" sldId="791"/>
            <ac:graphicFrameMk id="3" creationId="{77D2F657-D246-47E9-92C4-0C8645A34AA1}"/>
          </ac:graphicFrameMkLst>
        </pc:graphicFrameChg>
      </pc:sldChg>
      <pc:sldChg chg="modSp mod">
        <pc:chgData name="Hong Cheng" userId="2d0b1172-628d-45ff-b9ab-d2d61d870e1b" providerId="ADAL" clId="{E26AB8CF-B14A-4263-967E-EF9F1458A7CA}" dt="2024-04-21T03:33:18.124" v="690" actId="20577"/>
        <pc:sldMkLst>
          <pc:docMk/>
          <pc:sldMk cId="0" sldId="1119"/>
        </pc:sldMkLst>
        <pc:spChg chg="mod">
          <ac:chgData name="Hong Cheng" userId="2d0b1172-628d-45ff-b9ab-d2d61d870e1b" providerId="ADAL" clId="{E26AB8CF-B14A-4263-967E-EF9F1458A7CA}" dt="2024-04-21T03:33:18.124" v="690" actId="20577"/>
          <ac:spMkLst>
            <pc:docMk/>
            <pc:sldMk cId="0" sldId="1119"/>
            <ac:spMk id="4" creationId="{56BEF47B-7EA2-9018-1649-C6EC73C79206}"/>
          </ac:spMkLst>
        </pc:spChg>
        <pc:spChg chg="mod">
          <ac:chgData name="Hong Cheng" userId="2d0b1172-628d-45ff-b9ab-d2d61d870e1b" providerId="ADAL" clId="{E26AB8CF-B14A-4263-967E-EF9F1458A7CA}" dt="2024-04-21T03:09:40.638" v="15" actId="20577"/>
          <ac:spMkLst>
            <pc:docMk/>
            <pc:sldMk cId="0" sldId="1119"/>
            <ac:spMk id="9218" creationId="{30FDBE0D-AFC7-CC64-98A1-5D320AFCB219}"/>
          </ac:spMkLst>
        </pc:spChg>
        <pc:graphicFrameChg chg="mod modGraphic">
          <ac:chgData name="Hong Cheng" userId="2d0b1172-628d-45ff-b9ab-d2d61d870e1b" providerId="ADAL" clId="{E26AB8CF-B14A-4263-967E-EF9F1458A7CA}" dt="2024-04-21T03:30:16.886" v="466" actId="14734"/>
          <ac:graphicFrameMkLst>
            <pc:docMk/>
            <pc:sldMk cId="0" sldId="1119"/>
            <ac:graphicFrameMk id="5" creationId="{9B5EA94A-AA24-F7F7-0584-CD023C3FFBC0}"/>
          </ac:graphicFrameMkLst>
        </pc:graphicFrameChg>
      </pc:sldChg>
      <pc:sldChg chg="del">
        <pc:chgData name="Hong Cheng" userId="2d0b1172-628d-45ff-b9ab-d2d61d870e1b" providerId="ADAL" clId="{E26AB8CF-B14A-4263-967E-EF9F1458A7CA}" dt="2024-04-21T03:13:48.715" v="29" actId="47"/>
        <pc:sldMkLst>
          <pc:docMk/>
          <pc:sldMk cId="4057142465" sldId="1120"/>
        </pc:sldMkLst>
      </pc:sldChg>
      <pc:sldChg chg="del">
        <pc:chgData name="Hong Cheng" userId="2d0b1172-628d-45ff-b9ab-d2d61d870e1b" providerId="ADAL" clId="{E26AB8CF-B14A-4263-967E-EF9F1458A7CA}" dt="2024-04-21T03:13:42.974" v="28" actId="47"/>
        <pc:sldMkLst>
          <pc:docMk/>
          <pc:sldMk cId="1854674007" sldId="1122"/>
        </pc:sldMkLst>
      </pc:sldChg>
      <pc:sldMasterChg chg="modSp mod modSldLayout">
        <pc:chgData name="Hong Cheng" userId="2d0b1172-628d-45ff-b9ab-d2d61d870e1b" providerId="ADAL" clId="{E26AB8CF-B14A-4263-967E-EF9F1458A7CA}" dt="2024-04-21T03:08:57.484" v="9" actId="20577"/>
        <pc:sldMasterMkLst>
          <pc:docMk/>
          <pc:sldMasterMk cId="0" sldId="2147483729"/>
        </pc:sldMasterMkLst>
        <pc:spChg chg="mod">
          <ac:chgData name="Hong Cheng" userId="2d0b1172-628d-45ff-b9ab-d2d61d870e1b" providerId="ADAL" clId="{E26AB8CF-B14A-4263-967E-EF9F1458A7CA}" dt="2024-04-21T03:08:57.484" v="9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Hong Cheng" userId="2d0b1172-628d-45ff-b9ab-d2d61d870e1b" providerId="ADAL" clId="{E26AB8CF-B14A-4263-967E-EF9F1458A7CA}" dt="2024-04-21T03:08:40.612" v="6"/>
          <pc:sldLayoutMkLst>
            <pc:docMk/>
            <pc:sldMasterMk cId="0" sldId="2147483729"/>
            <pc:sldLayoutMk cId="719417900" sldId="2147483770"/>
          </pc:sldLayoutMkLst>
          <pc:spChg chg="mod">
            <ac:chgData name="Hong Cheng" userId="2d0b1172-628d-45ff-b9ab-d2d61d870e1b" providerId="ADAL" clId="{E26AB8CF-B14A-4263-967E-EF9F1458A7CA}" dt="2024-04-21T03:08:40.612" v="6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TSG-WG SA2 Meeting #162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15 - 19 April, 2024, Changsha,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15 - 19 April, 2024, Changsha, China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VMR_Ph2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S2-240xxxx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VMR_Ph2 </a:t>
            </a:r>
            <a:r>
              <a:rPr lang="en-US" altLang="de-DE" sz="2800" b="1" dirty="0"/>
              <a:t>status after SA2#162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87868"/>
            <a:ext cx="8695692" cy="356488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23.700-06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12 contributions agreed (including new solution proposals, and interim conclusions).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to RAN3 (cc RAN2) was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1.0 TU used and 1.0 TU left for the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11 new solutions documented addressing Key Issues#1 and #3 to #6 (of the agreed KIs):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Key Issue #1: Architectural enhancements for the support of a MWAB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Key Issue #2: Authorization of a MWAB and configuration of MWAB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Key Issue #3: Control of UE's access to 5GS via a wireless access backhaul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Key Issue #4: Efficient mobility and service continuity when served by MWAB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Key Issue #5: Support of location services for UEs when MWAB(s) is involved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Key Issue #6: Support of Emergency services for UEs via a MWAB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500" b="1" kern="0" dirty="0"/>
              <a:t>1 Interim conclusion on KI#2 above was agreed (S2-2405787)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1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1 LS (S2-2405822) to RAN3 and cc RAN2 was agreed, with specific questions and invitation for TR solutions reviews.  </a:t>
            </a:r>
            <a:endParaRPr lang="en-US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security to be handled by SA3.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653674"/>
              </p:ext>
            </p:extLst>
          </p:nvPr>
        </p:nvGraphicFramePr>
        <p:xfrm>
          <a:off x="218574" y="1377122"/>
          <a:ext cx="8810067" cy="114449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 Phase 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SP-240493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US" altLang="zh-CN" sz="2800" b="1" dirty="0"/>
              <a:t>FS_VMR_Ph2 status after SA2#162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(SA2#163)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KI evaluation and conclusions - based on NWM discussion of the principles.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WID draft discussion.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 updates and EN resolutions.  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SA2#160-Ah-Hoc-e Jan’24: 0.5 TU (TR skeleton, Scope, Assumptions, Key Issues)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SA2#161 (Athens) Feb’24: 0.5 TU (New KIs, KI updates; New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SA2#162 (China) Apr’24: 1.0 TU (last chance for new solutions; solution updates, initial evaluations/Start coord with RAN)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SA2#163 (Jeju) May’24: 1.0 TU (Solution updates; evaluations; conclusions, send TR for approval; WID approval – Send TR to RAN for review)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SA2#164 (EU) Aug’24: 0.5 TU ( Normative work, coordination with RAN – If needed, finalize remaining TR conclusions)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SA2#165 (India) Oct’24: 1.0 TU (Normative work, coordination with RAN)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SA2#166 (Orlando) Nov’24: 1 TU (Normative work, coordination with RAN)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2547"/>
              </p:ext>
            </p:extLst>
          </p:nvPr>
        </p:nvGraphicFramePr>
        <p:xfrm>
          <a:off x="760882" y="3424238"/>
          <a:ext cx="8188706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910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820113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32539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58576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4114227827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3239203799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9644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Jan, 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Feb.24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Apr. 24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Aug, 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Nov, 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#160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#161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#162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#163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#164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#165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#166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 used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FS_VMR_Ph2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0FDBE0D-AFC7-CC64-98A1-5D320AFC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FS_VMR_Ph2 status at SA#104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6BEF47B-7EA2-9018-1649-C6EC73C79206}"/>
              </a:ext>
            </a:extLst>
          </p:cNvPr>
          <p:cNvSpPr txBox="1">
            <a:spLocks/>
          </p:cNvSpPr>
          <p:nvPr/>
        </p:nvSpPr>
        <p:spPr>
          <a:xfrm>
            <a:off x="331789" y="2947459"/>
            <a:ext cx="8250237" cy="254317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kern="0" dirty="0"/>
              <a:t>Progress since SA#103: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TR 23.700-06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12 contributions to the TR were agreed (including new solutions, and interim conclusions).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1 LS to RAN3 (cc RAN2) was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1 TU used and 1.0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/>
              <a:t>Impacts and dependencies on other WGs: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200" kern="0" dirty="0"/>
              <a:t>RAN impacts or dependencies identified for Key Issue #1, #2, #3, #4, #5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/>
              <a:t>Next steps: </a:t>
            </a:r>
          </a:p>
          <a:p>
            <a:pPr lvl="1">
              <a:defRPr/>
            </a:pPr>
            <a:r>
              <a:rPr lang="en-US" sz="1200" kern="0" dirty="0"/>
              <a:t>Conclude KI#1 to #6.</a:t>
            </a:r>
          </a:p>
          <a:p>
            <a:pPr lvl="1">
              <a:defRPr/>
            </a:pPr>
            <a:r>
              <a:rPr lang="en-US" sz="1200" kern="0" dirty="0"/>
              <a:t>WID discussion and approval. </a:t>
            </a:r>
          </a:p>
          <a:p>
            <a:pPr lvl="1">
              <a:defRPr/>
            </a:pPr>
            <a:r>
              <a:rPr lang="en-US" sz="1200" kern="0" dirty="0"/>
              <a:t>Update solution principles based on RAN feedbacks. </a:t>
            </a:r>
          </a:p>
          <a:p>
            <a:pPr lvl="1">
              <a:defRPr/>
            </a:pPr>
            <a:endParaRPr lang="en-US" sz="105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5EA94A-AA24-F7F7-0584-CD023C3FF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76378"/>
              </p:ext>
            </p:extLst>
          </p:nvPr>
        </p:nvGraphicFramePr>
        <p:xfrm>
          <a:off x="401639" y="1762787"/>
          <a:ext cx="8344428" cy="98484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5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Target </a:t>
                      </a:r>
                      <a:r>
                        <a:rPr lang="en-GB" sz="800" dirty="0"/>
                        <a:t>(dd/mm/</a:t>
                      </a:r>
                      <a:r>
                        <a:rPr lang="en-GB" sz="800" dirty="0" err="1"/>
                        <a:t>yyyy</a:t>
                      </a:r>
                      <a:r>
                        <a:rPr lang="en-GB" sz="800" dirty="0"/>
                        <a:t>)</a:t>
                      </a:r>
                      <a:endParaRPr lang="en-GB" sz="10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1020067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/>
                        <a:t>Study on Vehicle Mounted Relays Phase 2	</a:t>
                      </a:r>
                      <a:endParaRPr lang="en-GB" sz="1400" b="1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FS_VMR_Ph2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06/03/2024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40%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SP-240493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80%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09cef1fd-e61b-4dbf-b745-21988b13f97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47145</TotalTime>
  <Words>693</Words>
  <Application>Microsoft Office PowerPoint</Application>
  <PresentationFormat>On-screen Show (4:3)</PresentationFormat>
  <Paragraphs>111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FS_VMR_Ph2 Status Report</vt:lpstr>
      <vt:lpstr>FS_VMR_Ph2 status after SA2#162 (1/2)</vt:lpstr>
      <vt:lpstr>FS_VMR_Ph2 status after SA2#162 (2/2)</vt:lpstr>
      <vt:lpstr>FS_VMR_Ph2 status at SA#104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revision</cp:lastModifiedBy>
  <cp:revision>1882</cp:revision>
  <dcterms:created xsi:type="dcterms:W3CDTF">2008-08-30T09:32:10Z</dcterms:created>
  <dcterms:modified xsi:type="dcterms:W3CDTF">2024-04-21T03:34:23Z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