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2"/>
  </p:notesMasterIdLst>
  <p:handoutMasterIdLst>
    <p:handoutMasterId r:id="rId13"/>
  </p:handoutMasterIdLst>
  <p:sldIdLst>
    <p:sldId id="303" r:id="rId5"/>
    <p:sldId id="916" r:id="rId6"/>
    <p:sldId id="910" r:id="rId7"/>
    <p:sldId id="913" r:id="rId8"/>
    <p:sldId id="915" r:id="rId9"/>
    <p:sldId id="914" r:id="rId10"/>
    <p:sldId id="795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FF"/>
    <a:srgbClr val="FF3300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0" autoAdjust="0"/>
    <p:restoredTop sz="97097" autoAdjust="0"/>
  </p:normalViewPr>
  <p:slideViewPr>
    <p:cSldViewPr snapToGrid="0">
      <p:cViewPr varScale="1">
        <p:scale>
          <a:sx n="111" d="100"/>
          <a:sy n="111" d="100"/>
        </p:scale>
        <p:origin x="139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4062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Starsinic" userId="de4e700c-740d-481a-8831-c9f0c79f23d1" providerId="ADAL" clId="{3514CD04-B04F-4D40-908E-E6E3E3BC6F93}"/>
    <pc:docChg chg="custSel modSld">
      <pc:chgData name="Michael Starsinic" userId="de4e700c-740d-481a-8831-c9f0c79f23d1" providerId="ADAL" clId="{3514CD04-B04F-4D40-908E-E6E3E3BC6F93}" dt="2024-03-07T14:19:15.536" v="27" actId="20577"/>
      <pc:docMkLst>
        <pc:docMk/>
      </pc:docMkLst>
      <pc:sldChg chg="modSp mod">
        <pc:chgData name="Michael Starsinic" userId="de4e700c-740d-481a-8831-c9f0c79f23d1" providerId="ADAL" clId="{3514CD04-B04F-4D40-908E-E6E3E3BC6F93}" dt="2024-03-07T14:19:15.536" v="27" actId="20577"/>
        <pc:sldMkLst>
          <pc:docMk/>
          <pc:sldMk cId="3022763631" sldId="910"/>
        </pc:sldMkLst>
        <pc:graphicFrameChg chg="modGraphic">
          <ac:chgData name="Michael Starsinic" userId="de4e700c-740d-481a-8831-c9f0c79f23d1" providerId="ADAL" clId="{3514CD04-B04F-4D40-908E-E6E3E3BC6F93}" dt="2024-03-07T14:19:15.536" v="27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mod">
        <pc:chgData name="Michael Starsinic" userId="de4e700c-740d-481a-8831-c9f0c79f23d1" providerId="ADAL" clId="{3514CD04-B04F-4D40-908E-E6E3E3BC6F93}" dt="2024-03-07T14:19:05.954" v="21" actId="20577"/>
        <pc:sldMkLst>
          <pc:docMk/>
          <pc:sldMk cId="4135553890" sldId="911"/>
        </pc:sldMkLst>
        <pc:spChg chg="mod">
          <ac:chgData name="Michael Starsinic" userId="de4e700c-740d-481a-8831-c9f0c79f23d1" providerId="ADAL" clId="{3514CD04-B04F-4D40-908E-E6E3E3BC6F93}" dt="2024-03-07T14:19:05.954" v="21" actId="20577"/>
          <ac:spMkLst>
            <pc:docMk/>
            <pc:sldMk cId="4135553890" sldId="911"/>
            <ac:spMk id="6" creationId="{00000000-0000-0000-0000-000000000000}"/>
          </ac:spMkLst>
        </pc:spChg>
      </pc:sldChg>
      <pc:sldChg chg="modSp mod">
        <pc:chgData name="Michael Starsinic" userId="de4e700c-740d-481a-8831-c9f0c79f23d1" providerId="ADAL" clId="{3514CD04-B04F-4D40-908E-E6E3E3BC6F93}" dt="2024-03-07T14:18:42.876" v="13" actId="207"/>
        <pc:sldMkLst>
          <pc:docMk/>
          <pc:sldMk cId="1881255705" sldId="912"/>
        </pc:sldMkLst>
        <pc:spChg chg="mod">
          <ac:chgData name="Michael Starsinic" userId="de4e700c-740d-481a-8831-c9f0c79f23d1" providerId="ADAL" clId="{3514CD04-B04F-4D40-908E-E6E3E3BC6F93}" dt="2024-03-07T14:18:42.876" v="13" actId="207"/>
          <ac:spMkLst>
            <pc:docMk/>
            <pc:sldMk cId="1881255705" sldId="912"/>
            <ac:spMk id="6" creationId="{00000000-0000-0000-0000-000000000000}"/>
          </ac:spMkLst>
        </pc:spChg>
      </pc:sldChg>
    </pc:docChg>
  </pc:docChgLst>
  <pc:docChgLst>
    <pc:chgData name="Michael Starsinic" userId="de4e700c-740d-481a-8831-c9f0c79f23d1" providerId="ADAL" clId="{0A5D6E45-2CAB-47E8-BE33-DBE9984A638E}"/>
    <pc:docChg chg="modSld">
      <pc:chgData name="Michael Starsinic" userId="de4e700c-740d-481a-8831-c9f0c79f23d1" providerId="ADAL" clId="{0A5D6E45-2CAB-47E8-BE33-DBE9984A638E}" dt="2024-04-23T15:13:17.547" v="93"/>
      <pc:docMkLst>
        <pc:docMk/>
      </pc:docMkLst>
      <pc:sldChg chg="modSp mod">
        <pc:chgData name="Michael Starsinic" userId="de4e700c-740d-481a-8831-c9f0c79f23d1" providerId="ADAL" clId="{0A5D6E45-2CAB-47E8-BE33-DBE9984A638E}" dt="2024-04-23T15:13:17.547" v="93"/>
        <pc:sldMkLst>
          <pc:docMk/>
          <pc:sldMk cId="2262093186" sldId="916"/>
        </pc:sldMkLst>
        <pc:spChg chg="mod">
          <ac:chgData name="Michael Starsinic" userId="de4e700c-740d-481a-8831-c9f0c79f23d1" providerId="ADAL" clId="{0A5D6E45-2CAB-47E8-BE33-DBE9984A638E}" dt="2024-04-23T15:13:17.547" v="93"/>
          <ac:spMkLst>
            <pc:docMk/>
            <pc:sldMk cId="2262093186" sldId="916"/>
            <ac:spMk id="6" creationId="{00000000-0000-0000-0000-000000000000}"/>
          </ac:spMkLst>
        </pc:spChg>
      </pc:sldChg>
    </pc:docChg>
  </pc:docChgLst>
  <pc:docChgLst>
    <pc:chgData name="Michael Starsinic" userId="de4e700c-740d-481a-8831-c9f0c79f23d1" providerId="ADAL" clId="{B95D39BD-4E56-493D-A83E-1647B83C1221}"/>
    <pc:docChg chg="undo custSel modSld modMainMaster">
      <pc:chgData name="Michael Starsinic" userId="de4e700c-740d-481a-8831-c9f0c79f23d1" providerId="ADAL" clId="{B95D39BD-4E56-493D-A83E-1647B83C1221}" dt="2024-02-01T01:29:48.212" v="552" actId="20577"/>
      <pc:docMkLst>
        <pc:docMk/>
      </pc:docMkLst>
      <pc:sldChg chg="modSp mod">
        <pc:chgData name="Michael Starsinic" userId="de4e700c-740d-481a-8831-c9f0c79f23d1" providerId="ADAL" clId="{B95D39BD-4E56-493D-A83E-1647B83C1221}" dt="2024-01-30T14:28:34.039" v="46" actId="20577"/>
        <pc:sldMkLst>
          <pc:docMk/>
          <pc:sldMk cId="0" sldId="303"/>
        </pc:sldMkLst>
        <pc:spChg chg="mod">
          <ac:chgData name="Michael Starsinic" userId="de4e700c-740d-481a-8831-c9f0c79f23d1" providerId="ADAL" clId="{B95D39BD-4E56-493D-A83E-1647B83C1221}" dt="2024-01-30T14:28:34.039" v="46" actId="20577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Michael Starsinic" userId="de4e700c-740d-481a-8831-c9f0c79f23d1" providerId="ADAL" clId="{B95D39BD-4E56-493D-A83E-1647B83C1221}" dt="2024-01-30T14:27:19.139" v="14" actId="6549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Michael Starsinic" userId="de4e700c-740d-481a-8831-c9f0c79f23d1" providerId="ADAL" clId="{B95D39BD-4E56-493D-A83E-1647B83C1221}" dt="2024-02-01T01:29:48.212" v="552" actId="20577"/>
        <pc:sldMkLst>
          <pc:docMk/>
          <pc:sldMk cId="287321685" sldId="795"/>
        </pc:sldMkLst>
        <pc:spChg chg="mod">
          <ac:chgData name="Michael Starsinic" userId="de4e700c-740d-481a-8831-c9f0c79f23d1" providerId="ADAL" clId="{B95D39BD-4E56-493D-A83E-1647B83C1221}" dt="2024-01-30T14:28:46.953" v="57" actId="20577"/>
          <ac:spMkLst>
            <pc:docMk/>
            <pc:sldMk cId="287321685" sldId="795"/>
            <ac:spMk id="2" creationId="{7004E1B6-7C10-4462-B5DD-BB275803E4D3}"/>
          </ac:spMkLst>
        </pc:spChg>
        <pc:spChg chg="mod">
          <ac:chgData name="Michael Starsinic" userId="de4e700c-740d-481a-8831-c9f0c79f23d1" providerId="ADAL" clId="{B95D39BD-4E56-493D-A83E-1647B83C1221}" dt="2024-02-01T01:29:48.212" v="552" actId="20577"/>
          <ac:spMkLst>
            <pc:docMk/>
            <pc:sldMk cId="287321685" sldId="795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B95D39BD-4E56-493D-A83E-1647B83C1221}" dt="2024-01-30T14:31:03.917" v="141" actId="6549"/>
          <ac:graphicFrameMkLst>
            <pc:docMk/>
            <pc:sldMk cId="287321685" sldId="795"/>
            <ac:graphicFrameMk id="3" creationId="{43C9E521-0D75-0E66-3E4C-E45DBD127471}"/>
          </ac:graphicFrameMkLst>
        </pc:graphicFrameChg>
      </pc:sldChg>
      <pc:sldChg chg="addSp delSp modSp mod">
        <pc:chgData name="Michael Starsinic" userId="de4e700c-740d-481a-8831-c9f0c79f23d1" providerId="ADAL" clId="{B95D39BD-4E56-493D-A83E-1647B83C1221}" dt="2024-01-30T14:42:15.514" v="410" actId="20577"/>
        <pc:sldMkLst>
          <pc:docMk/>
          <pc:sldMk cId="3022763631" sldId="910"/>
        </pc:sldMkLst>
        <pc:spChg chg="add mod">
          <ac:chgData name="Michael Starsinic" userId="de4e700c-740d-481a-8831-c9f0c79f23d1" providerId="ADAL" clId="{B95D39BD-4E56-493D-A83E-1647B83C1221}" dt="2024-01-30T14:39:03.211" v="336" actId="1076"/>
          <ac:spMkLst>
            <pc:docMk/>
            <pc:sldMk cId="3022763631" sldId="910"/>
            <ac:spMk id="2" creationId="{3DFD8491-6D32-1A00-9FBF-308CC29DC0C1}"/>
          </ac:spMkLst>
        </pc:spChg>
        <pc:spChg chg="del">
          <ac:chgData name="Michael Starsinic" userId="de4e700c-740d-481a-8831-c9f0c79f23d1" providerId="ADAL" clId="{B95D39BD-4E56-493D-A83E-1647B83C1221}" dt="2024-01-30T14:38:50.741" v="334" actId="478"/>
          <ac:spMkLst>
            <pc:docMk/>
            <pc:sldMk cId="3022763631" sldId="910"/>
            <ac:spMk id="8" creationId="{38712EE2-1131-4FD1-3B0F-49C9ED843F96}"/>
          </ac:spMkLst>
        </pc:spChg>
        <pc:spChg chg="mod">
          <ac:chgData name="Michael Starsinic" userId="de4e700c-740d-481a-8831-c9f0c79f23d1" providerId="ADAL" clId="{B95D39BD-4E56-493D-A83E-1647B83C1221}" dt="2024-01-30T14:39:26.148" v="351" actId="6549"/>
          <ac:spMkLst>
            <pc:docMk/>
            <pc:sldMk cId="3022763631" sldId="910"/>
            <ac:spMk id="9" creationId="{9E4C225F-83EB-BF8F-9985-362749890189}"/>
          </ac:spMkLst>
        </pc:spChg>
        <pc:graphicFrameChg chg="mod modGraphic">
          <ac:chgData name="Michael Starsinic" userId="de4e700c-740d-481a-8831-c9f0c79f23d1" providerId="ADAL" clId="{B95D39BD-4E56-493D-A83E-1647B83C1221}" dt="2024-01-30T14:42:15.514" v="410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MasterChg chg="modSldLayout">
        <pc:chgData name="Michael Starsinic" userId="de4e700c-740d-481a-8831-c9f0c79f23d1" providerId="ADAL" clId="{B95D39BD-4E56-493D-A83E-1647B83C1221}" dt="2024-01-30T14:27:43.315" v="18" actId="6549"/>
        <pc:sldMasterMkLst>
          <pc:docMk/>
          <pc:sldMasterMk cId="0" sldId="2147483729"/>
        </pc:sldMasterMkLst>
        <pc:sldLayoutChg chg="modSp mod">
          <pc:chgData name="Michael Starsinic" userId="de4e700c-740d-481a-8831-c9f0c79f23d1" providerId="ADAL" clId="{B95D39BD-4E56-493D-A83E-1647B83C1221}" dt="2024-01-30T14:27:43.315" v="18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Michael Starsinic" userId="de4e700c-740d-481a-8831-c9f0c79f23d1" providerId="ADAL" clId="{B95D39BD-4E56-493D-A83E-1647B83C1221}" dt="2024-01-30T14:27:43.315" v="18" actId="6549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Michael Starsinic" userId="de4e700c-740d-481a-8831-c9f0c79f23d1" providerId="ADAL" clId="{60602F22-CDC8-4748-9473-111434767978}"/>
    <pc:docChg chg="undo custSel modSld">
      <pc:chgData name="Michael Starsinic" userId="de4e700c-740d-481a-8831-c9f0c79f23d1" providerId="ADAL" clId="{60602F22-CDC8-4748-9473-111434767978}" dt="2024-03-06T14:25:18.285" v="57" actId="6549"/>
      <pc:docMkLst>
        <pc:docMk/>
      </pc:docMkLst>
      <pc:sldChg chg="modSp mod">
        <pc:chgData name="Michael Starsinic" userId="de4e700c-740d-481a-8831-c9f0c79f23d1" providerId="ADAL" clId="{60602F22-CDC8-4748-9473-111434767978}" dt="2024-03-06T14:25:11.763" v="55" actId="6549"/>
        <pc:sldMkLst>
          <pc:docMk/>
          <pc:sldMk cId="287321685" sldId="795"/>
        </pc:sldMkLst>
        <pc:spChg chg="mod">
          <ac:chgData name="Michael Starsinic" userId="de4e700c-740d-481a-8831-c9f0c79f23d1" providerId="ADAL" clId="{60602F22-CDC8-4748-9473-111434767978}" dt="2024-03-06T14:25:11.763" v="55" actId="6549"/>
          <ac:spMkLst>
            <pc:docMk/>
            <pc:sldMk cId="287321685" sldId="795"/>
            <ac:spMk id="6" creationId="{00000000-0000-0000-0000-000000000000}"/>
          </ac:spMkLst>
        </pc:spChg>
      </pc:sldChg>
      <pc:sldChg chg="modSp mod">
        <pc:chgData name="Michael Starsinic" userId="de4e700c-740d-481a-8831-c9f0c79f23d1" providerId="ADAL" clId="{60602F22-CDC8-4748-9473-111434767978}" dt="2024-03-06T14:24:04.803" v="22" actId="20577"/>
        <pc:sldMkLst>
          <pc:docMk/>
          <pc:sldMk cId="3022763631" sldId="910"/>
        </pc:sldMkLst>
        <pc:graphicFrameChg chg="mod modGraphic">
          <ac:chgData name="Michael Starsinic" userId="de4e700c-740d-481a-8831-c9f0c79f23d1" providerId="ADAL" clId="{60602F22-CDC8-4748-9473-111434767978}" dt="2024-03-06T14:24:04.803" v="22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mod">
        <pc:chgData name="Michael Starsinic" userId="de4e700c-740d-481a-8831-c9f0c79f23d1" providerId="ADAL" clId="{60602F22-CDC8-4748-9473-111434767978}" dt="2024-03-06T14:25:18.285" v="57" actId="6549"/>
        <pc:sldMkLst>
          <pc:docMk/>
          <pc:sldMk cId="4135553890" sldId="911"/>
        </pc:sldMkLst>
        <pc:spChg chg="mod">
          <ac:chgData name="Michael Starsinic" userId="de4e700c-740d-481a-8831-c9f0c79f23d1" providerId="ADAL" clId="{60602F22-CDC8-4748-9473-111434767978}" dt="2024-03-06T14:25:18.285" v="57" actId="6549"/>
          <ac:spMkLst>
            <pc:docMk/>
            <pc:sldMk cId="4135553890" sldId="911"/>
            <ac:spMk id="6" creationId="{00000000-0000-0000-0000-000000000000}"/>
          </ac:spMkLst>
        </pc:spChg>
      </pc:sldChg>
      <pc:sldChg chg="modSp mod">
        <pc:chgData name="Michael Starsinic" userId="de4e700c-740d-481a-8831-c9f0c79f23d1" providerId="ADAL" clId="{60602F22-CDC8-4748-9473-111434767978}" dt="2024-03-06T14:24:51.636" v="51" actId="6549"/>
        <pc:sldMkLst>
          <pc:docMk/>
          <pc:sldMk cId="1881255705" sldId="912"/>
        </pc:sldMkLst>
        <pc:spChg chg="mod">
          <ac:chgData name="Michael Starsinic" userId="de4e700c-740d-481a-8831-c9f0c79f23d1" providerId="ADAL" clId="{60602F22-CDC8-4748-9473-111434767978}" dt="2024-03-06T14:24:51.636" v="51" actId="6549"/>
          <ac:spMkLst>
            <pc:docMk/>
            <pc:sldMk cId="1881255705" sldId="912"/>
            <ac:spMk id="6" creationId="{00000000-0000-0000-0000-000000000000}"/>
          </ac:spMkLst>
        </pc:spChg>
      </pc:sldChg>
    </pc:docChg>
  </pc:docChgLst>
  <pc:docChgLst>
    <pc:chgData name="Michael Starsinic" userId="de4e700c-740d-481a-8831-c9f0c79f23d1" providerId="ADAL" clId="{4920E193-0623-4628-9683-75053F69CFDF}"/>
    <pc:docChg chg="undo redo custSel addSld delSld modSld sldOrd modMainMaster">
      <pc:chgData name="Michael Starsinic" userId="de4e700c-740d-481a-8831-c9f0c79f23d1" providerId="ADAL" clId="{4920E193-0623-4628-9683-75053F69CFDF}" dt="2024-03-04T20:27:10.888" v="949" actId="313"/>
      <pc:docMkLst>
        <pc:docMk/>
      </pc:docMkLst>
      <pc:sldChg chg="modSp mod">
        <pc:chgData name="Michael Starsinic" userId="de4e700c-740d-481a-8831-c9f0c79f23d1" providerId="ADAL" clId="{4920E193-0623-4628-9683-75053F69CFDF}" dt="2024-03-04T13:02:48.074" v="126" actId="20577"/>
        <pc:sldMkLst>
          <pc:docMk/>
          <pc:sldMk cId="287321685" sldId="795"/>
        </pc:sldMkLst>
        <pc:spChg chg="mod">
          <ac:chgData name="Michael Starsinic" userId="de4e700c-740d-481a-8831-c9f0c79f23d1" providerId="ADAL" clId="{4920E193-0623-4628-9683-75053F69CFDF}" dt="2024-03-04T13:02:48.074" v="126" actId="20577"/>
          <ac:spMkLst>
            <pc:docMk/>
            <pc:sldMk cId="287321685" sldId="795"/>
            <ac:spMk id="2" creationId="{7004E1B6-7C10-4462-B5DD-BB275803E4D3}"/>
          </ac:spMkLst>
        </pc:spChg>
        <pc:spChg chg="mod">
          <ac:chgData name="Michael Starsinic" userId="de4e700c-740d-481a-8831-c9f0c79f23d1" providerId="ADAL" clId="{4920E193-0623-4628-9683-75053F69CFDF}" dt="2024-03-04T13:02:45.710" v="120" actId="20577"/>
          <ac:spMkLst>
            <pc:docMk/>
            <pc:sldMk cId="287321685" sldId="795"/>
            <ac:spMk id="6" creationId="{00000000-0000-0000-0000-000000000000}"/>
          </ac:spMkLst>
        </pc:spChg>
      </pc:sldChg>
      <pc:sldChg chg="modSp mod ord">
        <pc:chgData name="Michael Starsinic" userId="de4e700c-740d-481a-8831-c9f0c79f23d1" providerId="ADAL" clId="{4920E193-0623-4628-9683-75053F69CFDF}" dt="2024-03-04T20:27:10.888" v="949" actId="313"/>
        <pc:sldMkLst>
          <pc:docMk/>
          <pc:sldMk cId="3022763631" sldId="910"/>
        </pc:sldMkLst>
        <pc:graphicFrameChg chg="modGraphic">
          <ac:chgData name="Michael Starsinic" userId="de4e700c-740d-481a-8831-c9f0c79f23d1" providerId="ADAL" clId="{4920E193-0623-4628-9683-75053F69CFDF}" dt="2024-03-04T20:27:10.888" v="949" actId="313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add del mod">
        <pc:chgData name="Michael Starsinic" userId="de4e700c-740d-481a-8831-c9f0c79f23d1" providerId="ADAL" clId="{4920E193-0623-4628-9683-75053F69CFDF}" dt="2024-03-04T20:24:58.079" v="925" actId="6549"/>
        <pc:sldMkLst>
          <pc:docMk/>
          <pc:sldMk cId="4135553890" sldId="911"/>
        </pc:sldMkLst>
        <pc:spChg chg="mod">
          <ac:chgData name="Michael Starsinic" userId="de4e700c-740d-481a-8831-c9f0c79f23d1" providerId="ADAL" clId="{4920E193-0623-4628-9683-75053F69CFDF}" dt="2024-03-04T13:07:26.834" v="133" actId="6549"/>
          <ac:spMkLst>
            <pc:docMk/>
            <pc:sldMk cId="4135553890" sldId="911"/>
            <ac:spMk id="2" creationId="{7004E1B6-7C10-4462-B5DD-BB275803E4D3}"/>
          </ac:spMkLst>
        </pc:spChg>
        <pc:spChg chg="mod">
          <ac:chgData name="Michael Starsinic" userId="de4e700c-740d-481a-8831-c9f0c79f23d1" providerId="ADAL" clId="{4920E193-0623-4628-9683-75053F69CFDF}" dt="2024-03-04T20:24:58.079" v="925" actId="6549"/>
          <ac:spMkLst>
            <pc:docMk/>
            <pc:sldMk cId="4135553890" sldId="911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4920E193-0623-4628-9683-75053F69CFDF}" dt="2024-03-04T20:13:39.129" v="579" actId="20577"/>
          <ac:graphicFrameMkLst>
            <pc:docMk/>
            <pc:sldMk cId="4135553890" sldId="911"/>
            <ac:graphicFrameMk id="3" creationId="{43C9E521-0D75-0E66-3E4C-E45DBD127471}"/>
          </ac:graphicFrameMkLst>
        </pc:graphicFrameChg>
      </pc:sldChg>
      <pc:sldChg chg="modSp add mod">
        <pc:chgData name="Michael Starsinic" userId="de4e700c-740d-481a-8831-c9f0c79f23d1" providerId="ADAL" clId="{4920E193-0623-4628-9683-75053F69CFDF}" dt="2024-03-04T20:19:49.528" v="752" actId="20577"/>
        <pc:sldMkLst>
          <pc:docMk/>
          <pc:sldMk cId="1881255705" sldId="912"/>
        </pc:sldMkLst>
        <pc:spChg chg="mod">
          <ac:chgData name="Michael Starsinic" userId="de4e700c-740d-481a-8831-c9f0c79f23d1" providerId="ADAL" clId="{4920E193-0623-4628-9683-75053F69CFDF}" dt="2024-03-04T20:19:17.131" v="737" actId="20577"/>
          <ac:spMkLst>
            <pc:docMk/>
            <pc:sldMk cId="1881255705" sldId="912"/>
            <ac:spMk id="2" creationId="{7004E1B6-7C10-4462-B5DD-BB275803E4D3}"/>
          </ac:spMkLst>
        </pc:spChg>
        <pc:spChg chg="mod">
          <ac:chgData name="Michael Starsinic" userId="de4e700c-740d-481a-8831-c9f0c79f23d1" providerId="ADAL" clId="{4920E193-0623-4628-9683-75053F69CFDF}" dt="2024-03-04T20:19:49.528" v="752" actId="20577"/>
          <ac:spMkLst>
            <pc:docMk/>
            <pc:sldMk cId="1881255705" sldId="912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4920E193-0623-4628-9683-75053F69CFDF}" dt="2024-03-04T20:14:56.182" v="587" actId="20577"/>
          <ac:graphicFrameMkLst>
            <pc:docMk/>
            <pc:sldMk cId="1881255705" sldId="912"/>
            <ac:graphicFrameMk id="3" creationId="{43C9E521-0D75-0E66-3E4C-E45DBD127471}"/>
          </ac:graphicFrameMkLst>
        </pc:graphicFrameChg>
      </pc:sldChg>
      <pc:sldMasterChg chg="modSp mod modSldLayout">
        <pc:chgData name="Michael Starsinic" userId="de4e700c-740d-481a-8831-c9f0c79f23d1" providerId="ADAL" clId="{4920E193-0623-4628-9683-75053F69CFDF}" dt="2024-03-04T12:58:28.612" v="110" actId="313"/>
        <pc:sldMasterMkLst>
          <pc:docMk/>
          <pc:sldMasterMk cId="0" sldId="2147483729"/>
        </pc:sldMasterMkLst>
        <pc:spChg chg="mod">
          <ac:chgData name="Michael Starsinic" userId="de4e700c-740d-481a-8831-c9f0c79f23d1" providerId="ADAL" clId="{4920E193-0623-4628-9683-75053F69CFDF}" dt="2024-03-04T12:58:28.612" v="110" actId="313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Michael Starsinic" userId="de4e700c-740d-481a-8831-c9f0c79f23d1" providerId="ADAL" clId="{4920E193-0623-4628-9683-75053F69CFDF}" dt="2024-03-04T12:57:29.483" v="84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Michael Starsinic" userId="de4e700c-740d-481a-8831-c9f0c79f23d1" providerId="ADAL" clId="{4920E193-0623-4628-9683-75053F69CFDF}" dt="2024-03-04T12:56:46.902" v="5" actId="6549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  <pc:spChg chg="mod">
            <ac:chgData name="Michael Starsinic" userId="de4e700c-740d-481a-8831-c9f0c79f23d1" providerId="ADAL" clId="{4920E193-0623-4628-9683-75053F69CFDF}" dt="2024-03-04T12:57:29.483" v="84" actId="6549"/>
            <ac:spMkLst>
              <pc:docMk/>
              <pc:sldMasterMk cId="0" sldId="2147483729"/>
              <pc:sldLayoutMk cId="719417900" sldId="2147483770"/>
              <ac:spMk id="7" creationId="{00000000-0000-0000-0000-000000000000}"/>
            </ac:spMkLst>
          </pc:spChg>
        </pc:sldLayoutChg>
      </pc:sldMasterChg>
    </pc:docChg>
  </pc:docChgLst>
  <pc:docChgLst>
    <pc:chgData name="Michael Starsinic" userId="de4e700c-740d-481a-8831-c9f0c79f23d1" providerId="ADAL" clId="{83949404-5A0B-4303-9472-F187F2303099}"/>
    <pc:docChg chg="custSel addSld delSld modSld sldOrd modMainMaster">
      <pc:chgData name="Michael Starsinic" userId="de4e700c-740d-481a-8831-c9f0c79f23d1" providerId="ADAL" clId="{83949404-5A0B-4303-9472-F187F2303099}" dt="2024-03-07T14:56:06.121" v="29" actId="20577"/>
      <pc:docMkLst>
        <pc:docMk/>
      </pc:docMkLst>
      <pc:sldChg chg="ord">
        <pc:chgData name="Michael Starsinic" userId="de4e700c-740d-481a-8831-c9f0c79f23d1" providerId="ADAL" clId="{83949404-5A0B-4303-9472-F187F2303099}" dt="2024-03-07T14:54:42.214" v="3"/>
        <pc:sldMkLst>
          <pc:docMk/>
          <pc:sldMk cId="4135553890" sldId="911"/>
        </pc:sldMkLst>
      </pc:sldChg>
      <pc:sldChg chg="addSp delSp modSp add mod">
        <pc:chgData name="Michael Starsinic" userId="de4e700c-740d-481a-8831-c9f0c79f23d1" providerId="ADAL" clId="{83949404-5A0B-4303-9472-F187F2303099}" dt="2024-03-07T14:55:28.362" v="14" actId="478"/>
        <pc:sldMkLst>
          <pc:docMk/>
          <pc:sldMk cId="3258852479" sldId="913"/>
        </pc:sldMkLst>
        <pc:spChg chg="add del mod">
          <ac:chgData name="Michael Starsinic" userId="de4e700c-740d-481a-8831-c9f0c79f23d1" providerId="ADAL" clId="{83949404-5A0B-4303-9472-F187F2303099}" dt="2024-03-07T14:55:28.362" v="14" actId="478"/>
          <ac:spMkLst>
            <pc:docMk/>
            <pc:sldMk cId="3258852479" sldId="913"/>
            <ac:spMk id="2" creationId="{0BD6F69C-FB3D-4126-25D1-076FEC2C19F3}"/>
          </ac:spMkLst>
        </pc:spChg>
        <pc:spChg chg="del">
          <ac:chgData name="Michael Starsinic" userId="de4e700c-740d-481a-8831-c9f0c79f23d1" providerId="ADAL" clId="{83949404-5A0B-4303-9472-F187F2303099}" dt="2024-03-07T14:55:26.170" v="13" actId="478"/>
          <ac:spMkLst>
            <pc:docMk/>
            <pc:sldMk cId="3258852479" sldId="913"/>
            <ac:spMk id="6147" creationId="{00000000-0000-0000-0000-000000000000}"/>
          </ac:spMkLst>
        </pc:spChg>
        <pc:spChg chg="mod">
          <ac:chgData name="Michael Starsinic" userId="de4e700c-740d-481a-8831-c9f0c79f23d1" providerId="ADAL" clId="{83949404-5A0B-4303-9472-F187F2303099}" dt="2024-03-07T14:55:21.305" v="12" actId="20577"/>
          <ac:spMkLst>
            <pc:docMk/>
            <pc:sldMk cId="3258852479" sldId="913"/>
            <ac:spMk id="9219" creationId="{00000000-0000-0000-0000-000000000000}"/>
          </ac:spMkLst>
        </pc:spChg>
      </pc:sldChg>
      <pc:sldMasterChg chg="modSp mod">
        <pc:chgData name="Michael Starsinic" userId="de4e700c-740d-481a-8831-c9f0c79f23d1" providerId="ADAL" clId="{83949404-5A0B-4303-9472-F187F2303099}" dt="2024-03-07T14:56:06.121" v="29" actId="20577"/>
        <pc:sldMasterMkLst>
          <pc:docMk/>
          <pc:sldMasterMk cId="0" sldId="2147483729"/>
        </pc:sldMasterMkLst>
        <pc:spChg chg="mod">
          <ac:chgData name="Michael Starsinic" userId="de4e700c-740d-481a-8831-c9f0c79f23d1" providerId="ADAL" clId="{83949404-5A0B-4303-9472-F187F2303099}" dt="2024-03-07T14:56:06.121" v="29" actId="20577"/>
          <ac:spMkLst>
            <pc:docMk/>
            <pc:sldMasterMk cId="0" sldId="2147483729"/>
            <ac:spMk id="14" creationId="{00000000-0000-0000-0000-000000000000}"/>
          </ac:spMkLst>
        </pc:spChg>
      </pc:sldMasterChg>
    </pc:docChg>
  </pc:docChgLst>
  <pc:docChgLst>
    <pc:chgData name="Michael Starsinic" userId="de4e700c-740d-481a-8831-c9f0c79f23d1" providerId="ADAL" clId="{413741DE-4A95-4F51-B652-FF427B6C4B99}"/>
    <pc:docChg chg="undo custSel addSld delSld modSld sldOrd modMainMaster">
      <pc:chgData name="Michael Starsinic" userId="de4e700c-740d-481a-8831-c9f0c79f23d1" providerId="ADAL" clId="{413741DE-4A95-4F51-B652-FF427B6C4B99}" dt="2024-04-22T21:01:41.176" v="967" actId="20577"/>
      <pc:docMkLst>
        <pc:docMk/>
      </pc:docMkLst>
      <pc:sldChg chg="modSp mod">
        <pc:chgData name="Michael Starsinic" userId="de4e700c-740d-481a-8831-c9f0c79f23d1" providerId="ADAL" clId="{413741DE-4A95-4F51-B652-FF427B6C4B99}" dt="2024-04-22T21:01:41.176" v="967" actId="20577"/>
        <pc:sldMkLst>
          <pc:docMk/>
          <pc:sldMk cId="3022763631" sldId="910"/>
        </pc:sldMkLst>
        <pc:graphicFrameChg chg="mod modGraphic">
          <ac:chgData name="Michael Starsinic" userId="de4e700c-740d-481a-8831-c9f0c79f23d1" providerId="ADAL" clId="{413741DE-4A95-4F51-B652-FF427B6C4B99}" dt="2024-04-22T21:01:41.176" v="967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del mod">
        <pc:chgData name="Michael Starsinic" userId="de4e700c-740d-481a-8831-c9f0c79f23d1" providerId="ADAL" clId="{413741DE-4A95-4F51-B652-FF427B6C4B99}" dt="2024-04-22T13:55:43.933" v="129" actId="47"/>
        <pc:sldMkLst>
          <pc:docMk/>
          <pc:sldMk cId="4135553890" sldId="911"/>
        </pc:sldMkLst>
        <pc:spChg chg="mod">
          <ac:chgData name="Michael Starsinic" userId="de4e700c-740d-481a-8831-c9f0c79f23d1" providerId="ADAL" clId="{413741DE-4A95-4F51-B652-FF427B6C4B99}" dt="2024-04-22T13:50:30.564" v="116" actId="20577"/>
          <ac:spMkLst>
            <pc:docMk/>
            <pc:sldMk cId="4135553890" sldId="911"/>
            <ac:spMk id="2" creationId="{7004E1B6-7C10-4462-B5DD-BB275803E4D3}"/>
          </ac:spMkLst>
        </pc:spChg>
        <pc:spChg chg="mod">
          <ac:chgData name="Michael Starsinic" userId="de4e700c-740d-481a-8831-c9f0c79f23d1" providerId="ADAL" clId="{413741DE-4A95-4F51-B652-FF427B6C4B99}" dt="2024-04-22T13:55:27.169" v="126" actId="20577"/>
          <ac:spMkLst>
            <pc:docMk/>
            <pc:sldMk cId="4135553890" sldId="911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413741DE-4A95-4F51-B652-FF427B6C4B99}" dt="2024-04-22T13:55:07.208" v="125" actId="20577"/>
          <ac:graphicFrameMkLst>
            <pc:docMk/>
            <pc:sldMk cId="4135553890" sldId="911"/>
            <ac:graphicFrameMk id="3" creationId="{43C9E521-0D75-0E66-3E4C-E45DBD127471}"/>
          </ac:graphicFrameMkLst>
        </pc:graphicFrameChg>
      </pc:sldChg>
      <pc:sldChg chg="del">
        <pc:chgData name="Michael Starsinic" userId="de4e700c-740d-481a-8831-c9f0c79f23d1" providerId="ADAL" clId="{413741DE-4A95-4F51-B652-FF427B6C4B99}" dt="2024-04-22T13:50:25.556" v="114" actId="47"/>
        <pc:sldMkLst>
          <pc:docMk/>
          <pc:sldMk cId="1881255705" sldId="912"/>
        </pc:sldMkLst>
      </pc:sldChg>
      <pc:sldChg chg="add">
        <pc:chgData name="Michael Starsinic" userId="de4e700c-740d-481a-8831-c9f0c79f23d1" providerId="ADAL" clId="{413741DE-4A95-4F51-B652-FF427B6C4B99}" dt="2024-04-22T13:47:53.707" v="95"/>
        <pc:sldMkLst>
          <pc:docMk/>
          <pc:sldMk cId="8474306" sldId="914"/>
        </pc:sldMkLst>
      </pc:sldChg>
      <pc:sldChg chg="add ord">
        <pc:chgData name="Michael Starsinic" userId="de4e700c-740d-481a-8831-c9f0c79f23d1" providerId="ADAL" clId="{413741DE-4A95-4F51-B652-FF427B6C4B99}" dt="2024-04-22T13:47:57.966" v="97"/>
        <pc:sldMkLst>
          <pc:docMk/>
          <pc:sldMk cId="1804144931" sldId="915"/>
        </pc:sldMkLst>
      </pc:sldChg>
      <pc:sldChg chg="modSp add mod">
        <pc:chgData name="Michael Starsinic" userId="de4e700c-740d-481a-8831-c9f0c79f23d1" providerId="ADAL" clId="{413741DE-4A95-4F51-B652-FF427B6C4B99}" dt="2024-04-22T21:01:35.075" v="964" actId="20577"/>
        <pc:sldMkLst>
          <pc:docMk/>
          <pc:sldMk cId="2262093186" sldId="916"/>
        </pc:sldMkLst>
        <pc:spChg chg="mod">
          <ac:chgData name="Michael Starsinic" userId="de4e700c-740d-481a-8831-c9f0c79f23d1" providerId="ADAL" clId="{413741DE-4A95-4F51-B652-FF427B6C4B99}" dt="2024-04-22T13:55:50.103" v="131" actId="20577"/>
          <ac:spMkLst>
            <pc:docMk/>
            <pc:sldMk cId="2262093186" sldId="916"/>
            <ac:spMk id="2" creationId="{7004E1B6-7C10-4462-B5DD-BB275803E4D3}"/>
          </ac:spMkLst>
        </pc:spChg>
        <pc:spChg chg="mod">
          <ac:chgData name="Michael Starsinic" userId="de4e700c-740d-481a-8831-c9f0c79f23d1" providerId="ADAL" clId="{413741DE-4A95-4F51-B652-FF427B6C4B99}" dt="2024-04-22T21:01:35.075" v="964" actId="20577"/>
          <ac:spMkLst>
            <pc:docMk/>
            <pc:sldMk cId="2262093186" sldId="916"/>
            <ac:spMk id="6" creationId="{00000000-0000-0000-0000-000000000000}"/>
          </ac:spMkLst>
        </pc:spChg>
        <pc:graphicFrameChg chg="mod modGraphic">
          <ac:chgData name="Michael Starsinic" userId="de4e700c-740d-481a-8831-c9f0c79f23d1" providerId="ADAL" clId="{413741DE-4A95-4F51-B652-FF427B6C4B99}" dt="2024-04-22T14:06:22.344" v="685" actId="20577"/>
          <ac:graphicFrameMkLst>
            <pc:docMk/>
            <pc:sldMk cId="2262093186" sldId="916"/>
            <ac:graphicFrameMk id="3" creationId="{43C9E521-0D75-0E66-3E4C-E45DBD127471}"/>
          </ac:graphicFrameMkLst>
        </pc:graphicFrameChg>
      </pc:sldChg>
      <pc:sldMasterChg chg="modSp mod modSldLayout">
        <pc:chgData name="Michael Starsinic" userId="de4e700c-740d-481a-8831-c9f0c79f23d1" providerId="ADAL" clId="{413741DE-4A95-4F51-B652-FF427B6C4B99}" dt="2024-04-22T13:46:56.909" v="94" actId="6549"/>
        <pc:sldMasterMkLst>
          <pc:docMk/>
          <pc:sldMasterMk cId="0" sldId="2147483729"/>
        </pc:sldMasterMkLst>
        <pc:spChg chg="mod">
          <ac:chgData name="Michael Starsinic" userId="de4e700c-740d-481a-8831-c9f0c79f23d1" providerId="ADAL" clId="{413741DE-4A95-4F51-B652-FF427B6C4B99}" dt="2024-04-22T13:46:21.390" v="27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Michael Starsinic" userId="de4e700c-740d-481a-8831-c9f0c79f23d1" providerId="ADAL" clId="{413741DE-4A95-4F51-B652-FF427B6C4B99}" dt="2024-04-22T13:46:56.909" v="94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Michael Starsinic" userId="de4e700c-740d-481a-8831-c9f0c79f23d1" providerId="ADAL" clId="{413741DE-4A95-4F51-B652-FF427B6C4B99}" dt="2024-04-22T13:46:31.036" v="35" actId="6549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  <pc:spChg chg="mod">
            <ac:chgData name="Michael Starsinic" userId="de4e700c-740d-481a-8831-c9f0c79f23d1" providerId="ADAL" clId="{413741DE-4A95-4F51-B652-FF427B6C4B99}" dt="2024-04-22T13:46:56.909" v="94" actId="6549"/>
            <ac:spMkLst>
              <pc:docMk/>
              <pc:sldMasterMk cId="0" sldId="2147483729"/>
              <pc:sldLayoutMk cId="719417900" sldId="2147483770"/>
              <ac:spMk id="7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4/23/2024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4/23/2024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4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9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085842" y="294367"/>
            <a:ext cx="19404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S2-2405638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#162</a:t>
            </a:r>
          </a:p>
          <a:p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Changsha, China, April 15 – April 19, 2024</a:t>
            </a:r>
            <a:endParaRPr lang="zh-CN" altLang="zh-CN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WG2#162</a:t>
            </a:r>
            <a:r>
              <a:rPr lang="en-GB" altLang="de-DE" sz="1200" baseline="0" dirty="0">
                <a:solidFill>
                  <a:schemeClr val="bg1"/>
                </a:solidFill>
              </a:rPr>
              <a:t>  April 15 – April 19, 2024</a:t>
            </a: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TSG_SA/TSGS_102_Edinburgh_2023-12/Docs/SP-231804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/>
              <a:t>FS_UIA_ARC Status 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88788" y="4006360"/>
            <a:ext cx="6553255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Mike Starsinic (Rapporteur)</a:t>
            </a:r>
          </a:p>
          <a:p>
            <a:pPr>
              <a:lnSpc>
                <a:spcPct val="80000"/>
              </a:lnSpc>
            </a:pP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InterDigital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FS_UIA_ARC Status after SA2#162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231689" y="2235209"/>
            <a:ext cx="8810067" cy="39725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200" b="1" dirty="0">
                <a:solidFill>
                  <a:prstClr val="black"/>
                </a:solidFill>
              </a:rPr>
              <a:t>Progress since SA2 #161</a:t>
            </a:r>
            <a:endParaRPr lang="de-DE" altLang="ko-KR" sz="12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Focus was on New Solutions and Conclusions.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TR 23.700-32 v0.3.0 is available.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68 </a:t>
            </a:r>
            <a:r>
              <a:rPr lang="en-US" altLang="de-DE" sz="1100" dirty="0" err="1"/>
              <a:t>TDocs</a:t>
            </a:r>
            <a:r>
              <a:rPr lang="en-US" altLang="de-DE" sz="1100" dirty="0"/>
              <a:t> were submitted to SA2 #162: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13 New Key Solutions for Key Issues #1, #2, and #3. (All agreed)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23 New Key Issue #4 Solutions (5 were agreed and 18 were not handled)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1 Architectural Assumptions (1 was Noted)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1 Draft LS Out (1 was Noted)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1 Summary of Company Feedback (For Information)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13 Conclusion / Evaluation Paper (2 were agreed, 1 was postponed, and 10 were not handled)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16 Solution Updates (none were handled)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200" b="1" dirty="0">
                <a:solidFill>
                  <a:prstClr val="black"/>
                </a:solidFill>
              </a:rPr>
              <a:t>Impacts and Dependencies on other WGs</a:t>
            </a:r>
            <a:endParaRPr lang="de-DE" altLang="ko-KR" sz="12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prstClr val="black"/>
                </a:solidFill>
                <a:sym typeface="+mn-ea"/>
              </a:rPr>
              <a:t>Key Issue #2 and Key Issue #4 have some SA3 dependency; e.g., authentication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prstClr val="black"/>
                </a:solidFill>
                <a:sym typeface="+mn-ea"/>
              </a:rPr>
              <a:t>Key Issue #3 has some SA3 dependency; e.g., privacy/exposure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prstClr val="black"/>
                </a:solidFill>
                <a:sym typeface="+mn-ea"/>
              </a:rPr>
              <a:t>Key Issue #3 may have some SA6 dependency; e.g., 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>
                <a:solidFill>
                  <a:prstClr val="black"/>
                </a:solidFill>
                <a:sym typeface="+mn-ea"/>
              </a:rPr>
              <a:t>Key Issue #2 and Key Issue #4 may </a:t>
            </a:r>
            <a:r>
              <a:rPr lang="en-US" altLang="zh-CN" sz="1100" dirty="0">
                <a:solidFill>
                  <a:prstClr val="black"/>
                </a:solidFill>
                <a:sym typeface="+mn-ea"/>
              </a:rPr>
              <a:t>have some SA6 dependency; e.g., application layer protocol.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prstClr val="black"/>
                </a:solidFill>
                <a:sym typeface="+mn-ea"/>
              </a:rPr>
              <a:t>No RAN dependency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200" b="1" kern="0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100" kern="0" dirty="0"/>
              <a:t>None</a:t>
            </a:r>
            <a:endParaRPr lang="de-DE" altLang="ko-KR" sz="10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2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/>
              <a:t>Send TR 23.700-32 to SA for one</a:t>
            </a:r>
            <a:r>
              <a:rPr lang="en-US" altLang="ko-KR" sz="1100" dirty="0"/>
              <a:t>-step approval.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dirty="0"/>
              <a:t>Propose WI to start normative work in Q3.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/>
              <a:t>In the next meeting: Critical Solution Updates, Complete Study Conclusions</a:t>
            </a:r>
            <a:endParaRPr lang="en-US" altLang="ko-KR" sz="1100" strike="sngStrike" kern="0" dirty="0"/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43C9E521-0D75-0E66-3E4C-E45DBD1274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6214482"/>
              </p:ext>
            </p:extLst>
          </p:nvPr>
        </p:nvGraphicFramePr>
        <p:xfrm>
          <a:off x="348566" y="1354033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FS_UIA_ARC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User Identities and Authentication Architecture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 -&gt; 70%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June 2024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hlinkClick r:id="rId3"/>
                        </a:rPr>
                        <a:t>SP-231804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09318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9E4C225F-83EB-BF8F-9985-362749890189}"/>
              </a:ext>
            </a:extLst>
          </p:cNvPr>
          <p:cNvSpPr txBox="1">
            <a:spLocks/>
          </p:cNvSpPr>
          <p:nvPr/>
        </p:nvSpPr>
        <p:spPr bwMode="auto">
          <a:xfrm>
            <a:off x="294758" y="184635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800" b="1" kern="0" dirty="0"/>
              <a:t>FS_UIA_ARC Work plan</a:t>
            </a:r>
            <a:endParaRPr lang="en-US" kern="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D6B9139-F0E0-6FAC-8C0A-8F21852FEA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669476"/>
              </p:ext>
            </p:extLst>
          </p:nvPr>
        </p:nvGraphicFramePr>
        <p:xfrm>
          <a:off x="422359" y="1432560"/>
          <a:ext cx="8340640" cy="2372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5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61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Planned</a:t>
                      </a:r>
                      <a:r>
                        <a:rPr lang="en-US" sz="1400" b="1" baseline="0" dirty="0"/>
                        <a:t> TU’s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Actual TU’s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Action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</a:t>
                      </a:r>
                      <a:r>
                        <a:rPr lang="en-US" sz="1100" b="0" baseline="0" dirty="0"/>
                        <a:t> #160AH-e</a:t>
                      </a:r>
                      <a:endParaRPr lang="en-US" sz="1100" b="0" dirty="0"/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Jan 2024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TR, Skeleton, TR Scope, Key Issues, Arch Assumptions 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SA2#161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Feb 2024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Issue Updates (e.g. KI#4 editor’s note), Solutions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SA2#162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Apr 2024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1.75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1.75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Solution Updates, New Solutions, </a:t>
                      </a:r>
                      <a:r>
                        <a:rPr lang="en-US" altLang="ko-KR" sz="1100" kern="0" dirty="0">
                          <a:solidFill>
                            <a:schemeClr val="tx1"/>
                          </a:solidFill>
                        </a:rPr>
                        <a:t>Partial </a:t>
                      </a:r>
                      <a:r>
                        <a:rPr lang="en-GB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Evaluations</a:t>
                      </a:r>
                      <a:endParaRPr lang="en-US" sz="1100" strike="sngStrike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SA2#163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May 2024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1.5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strike="sngStrike" kern="1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Evaluations, Solution Updates (Preferably only KI#4), Conclusions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Critical Solution Updates, Complete Study Conclusions</a:t>
                      </a:r>
                    </a:p>
                  </a:txBody>
                  <a:tcPr marL="51441" marR="5144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Total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5.25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3.75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8" marR="68588" marT="34308" marB="3430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3DFD8491-6D32-1A00-9FBF-308CC29DC0C1}"/>
              </a:ext>
            </a:extLst>
          </p:cNvPr>
          <p:cNvSpPr txBox="1">
            <a:spLocks/>
          </p:cNvSpPr>
          <p:nvPr/>
        </p:nvSpPr>
        <p:spPr>
          <a:xfrm>
            <a:off x="489638" y="4377678"/>
            <a:ext cx="6415088" cy="663575"/>
          </a:xfrm>
          <a:prstGeom prst="rect">
            <a:avLst/>
          </a:prstGeom>
        </p:spPr>
        <p:txBody>
          <a:bodyPr/>
          <a:lstStyle>
            <a:lvl1pPr marL="457200" indent="-457200"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r>
              <a:rPr lang="en-US" altLang="zh-CN" sz="1500" dirty="0">
                <a:ea typeface="宋体" panose="02010600030101010101" pitchFamily="2" charset="-122"/>
              </a:rPr>
              <a:t>Total 9.5 TUs</a:t>
            </a:r>
          </a:p>
          <a:p>
            <a:pPr lvl="1">
              <a:spcBef>
                <a:spcPct val="0"/>
              </a:spcBef>
            </a:pPr>
            <a:r>
              <a:rPr lang="en-US" altLang="zh-CN" sz="1200" dirty="0"/>
              <a:t>5.25 TUs for Study Phase</a:t>
            </a:r>
          </a:p>
          <a:p>
            <a:pPr lvl="1">
              <a:spcBef>
                <a:spcPct val="0"/>
              </a:spcBef>
            </a:pPr>
            <a:r>
              <a:rPr lang="en-US" altLang="zh-CN" sz="1200" dirty="0"/>
              <a:t>4.25 TUs for Normative Work</a:t>
            </a:r>
          </a:p>
        </p:txBody>
      </p:sp>
    </p:spTree>
    <p:extLst>
      <p:ext uri="{BB962C8B-B14F-4D97-AF65-F5344CB8AC3E}">
        <p14:creationId xmlns:p14="http://schemas.microsoft.com/office/powerpoint/2010/main" val="3022763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/>
              <a:t>Backup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8852479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FS_UIA_ARC Status at SA#103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231689" y="2235209"/>
            <a:ext cx="8810067" cy="39725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Progress since SA #102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TR skeleton, Scope, Terms, and Architectural Assumptions/Requirements, are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4 key issues to cover all 3 work tasks are agreed</a:t>
            </a:r>
            <a:r>
              <a:rPr lang="en-US" altLang="de-DE" sz="1200" kern="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16 New Solutions were agreed and document in the TR (for Key Issues #1, #2, and #3).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No solutions for Key Issue #4 were handled.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TR 23.700-32 v0.2.0 is available.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Impacts and Dependencies on other WGs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#2 has some SA3 dependency; e.g., authentication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has some SA3 dependency; e.g., privacy/exposure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may have some SA6 dependency; e.g., 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No RAN dependency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dirty="0">
              <a:solidFill>
                <a:prstClr val="black"/>
              </a:solidFill>
              <a:sym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200" kern="0" dirty="0"/>
              <a:t>None</a:t>
            </a:r>
            <a:endParaRPr lang="de-DE" altLang="ko-KR" sz="105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ko-KR" sz="105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/>
              <a:t>In the next meeting: Solution Updates, New Solutions, Partial Evaluations</a:t>
            </a:r>
            <a:endParaRPr lang="en-US" altLang="ko-KR" sz="1200" strike="sngStrike" kern="0" dirty="0">
              <a:solidFill>
                <a:srgbClr val="FF0000"/>
              </a:solidFill>
            </a:endParaRPr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43C9E521-0D75-0E66-3E4C-E45DBD127471}"/>
              </a:ext>
            </a:extLst>
          </p:cNvPr>
          <p:cNvGraphicFramePr>
            <a:graphicFrameLocks/>
          </p:cNvGraphicFramePr>
          <p:nvPr/>
        </p:nvGraphicFramePr>
        <p:xfrm>
          <a:off x="348566" y="1354033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FS_UIA_ARC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User Identities and Authentication Architecture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-&gt; 35%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/>
                        <a:t>June 2024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1020063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14493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FS_UIA_ARC Status after SA2#161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231689" y="2235209"/>
            <a:ext cx="8810067" cy="39725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Progress since SA2 #160AH-e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Focus was on New Solutions and resolving the EN in KI#4.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TR 23.700-32 v0.2.0 is available.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48 </a:t>
            </a:r>
            <a:r>
              <a:rPr lang="en-US" altLang="de-DE" sz="1200" dirty="0" err="1"/>
              <a:t>TDocs</a:t>
            </a:r>
            <a:r>
              <a:rPr lang="en-US" altLang="de-DE" sz="1200" dirty="0"/>
              <a:t> were submitted to SA2 #161: </a:t>
            </a:r>
            <a:r>
              <a:rPr lang="en-US" altLang="de-DE" sz="1100" dirty="0"/>
              <a:t>6 Key Issue Updates and 42 New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2 Key Issue #4 Updates were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16 New Solutions were agreed (for Key Issues #1, #2, and #3).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27 papers were not handled.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8 KI#1 Solutions were not handled.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3 KI#2 Solutions were not handled.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3 KI#3 Solutions were not handled.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13 KI#4 Solutions were not handled.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Impacts and Dependencies on other WGs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#2 has some SA3 dependency; e.g., authentication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has some SA3 dependency; e.g., privacy/exposure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may have some SA6 dependency; e.g., 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No RAN dependency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200" kern="0" dirty="0"/>
              <a:t>None</a:t>
            </a:r>
            <a:endParaRPr lang="de-DE" altLang="ko-KR" sz="105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/>
              <a:t>In the next meeting: Solution Updates, New Solutions, Partial</a:t>
            </a:r>
            <a:r>
              <a:rPr lang="en-US" altLang="ko-KR" sz="1200" kern="0" dirty="0">
                <a:solidFill>
                  <a:srgbClr val="FF0000"/>
                </a:solidFill>
              </a:rPr>
              <a:t> </a:t>
            </a:r>
            <a:r>
              <a:rPr lang="en-US" altLang="ko-KR" sz="1200" kern="0" dirty="0"/>
              <a:t>Evaluations</a:t>
            </a:r>
            <a:endParaRPr lang="en-US" altLang="ko-KR" sz="1200" strike="sngStrike" kern="0" dirty="0">
              <a:solidFill>
                <a:srgbClr val="FF0000"/>
              </a:solidFill>
            </a:endParaRPr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43C9E521-0D75-0E66-3E4C-E45DBD127471}"/>
              </a:ext>
            </a:extLst>
          </p:cNvPr>
          <p:cNvGraphicFramePr>
            <a:graphicFrameLocks/>
          </p:cNvGraphicFramePr>
          <p:nvPr/>
        </p:nvGraphicFramePr>
        <p:xfrm>
          <a:off x="348566" y="1354033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FS_UIA_ARC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User Identities and Authentication Architecture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15% -&gt; 35%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/>
                        <a:t>June 2024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1020063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74306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FS_UIA_ARC Status after SA2#160AH-e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231689" y="2235209"/>
            <a:ext cx="8810067" cy="39725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Progress since SA#102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Study started in SA2#160AH-e.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TR 23.700-32 v0.1.0 is available.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13 </a:t>
            </a:r>
            <a:r>
              <a:rPr lang="en-US" altLang="de-DE" sz="1200" dirty="0" err="1"/>
              <a:t>TDocs</a:t>
            </a:r>
            <a:r>
              <a:rPr lang="en-US" altLang="de-DE" sz="1200" dirty="0"/>
              <a:t> were submitted: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TR skeleton, Scope, Term, and Architectural Assumptions/Requirements (6 Documents)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7 Key Issue Proposals.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TR skeleton, Scope, Terms, and Architectural Assumptions/Requirements, and 4 key issues to cover all 3 work tasks from the SID were approved</a:t>
            </a:r>
            <a:r>
              <a:rPr lang="en-US" altLang="zh-CN" sz="1200" dirty="0">
                <a:cs typeface="+mn-ea"/>
              </a:rPr>
              <a:t>. (1 KI for WT#1, 2 KI’s for WT#2, and 1 KI for WT#3)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Impacts and Dependencies on other WGs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#2 has some SA3 dependency; e.g., authentication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has some SA3 dependency; e.g., privacy/exposure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may have some SA6 dependency; e.g., 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No RAN dependency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dirty="0">
              <a:solidFill>
                <a:prstClr val="black"/>
              </a:solidFill>
              <a:sym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200" kern="0" dirty="0"/>
              <a:t>None</a:t>
            </a:r>
            <a:endParaRPr lang="de-DE" altLang="ko-KR" sz="105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ko-KR" sz="105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/>
              <a:t>In the next meeting: Address EN in KI#4 and start solution discussions.</a:t>
            </a:r>
            <a:endParaRPr lang="en-US" altLang="de-DE" sz="1600" dirty="0"/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43C9E521-0D75-0E66-3E4C-E45DBD1274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7763001"/>
              </p:ext>
            </p:extLst>
          </p:nvPr>
        </p:nvGraphicFramePr>
        <p:xfrm>
          <a:off x="348566" y="1354033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FS_UIA_ARC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User Identities and Authentication Architecture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-&gt; 15%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/>
                        <a:t>June 2024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1020063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2168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cc30912-d230-4cc2-b11f-bb5ca2a6b6f5"/>
    <ds:schemaRef ds:uri="09cef1fd-e61b-4dbf-b745-21988b13f978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2913</TotalTime>
  <Words>1036</Words>
  <Application>Microsoft Office PowerPoint</Application>
  <PresentationFormat>On-screen Show (4:3)</PresentationFormat>
  <Paragraphs>162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宋体</vt:lpstr>
      <vt:lpstr>Arial</vt:lpstr>
      <vt:lpstr>Calibri</vt:lpstr>
      <vt:lpstr>Times New Roman</vt:lpstr>
      <vt:lpstr>Office Theme</vt:lpstr>
      <vt:lpstr>FS_UIA_ARC Status Report</vt:lpstr>
      <vt:lpstr>FS_UIA_ARC Status after SA2#162</vt:lpstr>
      <vt:lpstr>PowerPoint Presentation</vt:lpstr>
      <vt:lpstr>Backup</vt:lpstr>
      <vt:lpstr>FS_UIA_ARC Status at SA#103</vt:lpstr>
      <vt:lpstr>FS_UIA_ARC Status after SA2#161</vt:lpstr>
      <vt:lpstr>FS_UIA_ARC Status after SA2#160AH-e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Rapporteur</cp:lastModifiedBy>
  <cp:revision>1995</cp:revision>
  <dcterms:created xsi:type="dcterms:W3CDTF">2008-08-30T09:32:10Z</dcterms:created>
  <dcterms:modified xsi:type="dcterms:W3CDTF">2024-04-23T15:13:28Z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MSIP_Label_cf20372f-9ab3-4551-9149-9f9b12e2c27e_Enabled">
    <vt:lpwstr>true</vt:lpwstr>
  </property>
  <property fmtid="{D5CDD505-2E9C-101B-9397-08002B2CF9AE}" pid="14" name="MSIP_Label_cf20372f-9ab3-4551-9149-9f9b12e2c27e_SetDate">
    <vt:lpwstr>2023-09-04T08:35:13Z</vt:lpwstr>
  </property>
  <property fmtid="{D5CDD505-2E9C-101B-9397-08002B2CF9AE}" pid="15" name="MSIP_Label_cf20372f-9ab3-4551-9149-9f9b12e2c27e_Method">
    <vt:lpwstr>Privileged</vt:lpwstr>
  </property>
  <property fmtid="{D5CDD505-2E9C-101B-9397-08002B2CF9AE}" pid="16" name="MSIP_Label_cf20372f-9ab3-4551-9149-9f9b12e2c27e_Name">
    <vt:lpwstr>DIS OPEN</vt:lpwstr>
  </property>
  <property fmtid="{D5CDD505-2E9C-101B-9397-08002B2CF9AE}" pid="17" name="MSIP_Label_cf20372f-9ab3-4551-9149-9f9b12e2c27e_SiteId">
    <vt:lpwstr>6e603289-5e46-4e26-ac7c-03a85420a9a5</vt:lpwstr>
  </property>
  <property fmtid="{D5CDD505-2E9C-101B-9397-08002B2CF9AE}" pid="18" name="MSIP_Label_cf20372f-9ab3-4551-9149-9f9b12e2c27e_ActionId">
    <vt:lpwstr>6ff34d0e-ee55-4bcf-b7be-adf1b7050f61</vt:lpwstr>
  </property>
  <property fmtid="{D5CDD505-2E9C-101B-9397-08002B2CF9AE}" pid="19" name="MSIP_Label_cf20372f-9ab3-4551-9149-9f9b12e2c27e_ContentBits">
    <vt:lpwstr>0</vt:lpwstr>
  </property>
</Properties>
</file>