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914" r:id="rId6"/>
    <p:sldId id="915" r:id="rId7"/>
    <p:sldId id="913" r:id="rId8"/>
    <p:sldId id="911" r:id="rId9"/>
    <p:sldId id="91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03761-6797-44FB-B795-68BE28BCE9AA}" v="2" dt="2024-03-26T21:43:34.487"/>
    <p1510:client id="{8D69A279-EB4B-455D-9243-BCFB8351FD72}" v="3" dt="2024-03-27T01:17:58.48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82" d="100"/>
          <a:sy n="82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27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March 27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2_Changsha_2024-04/INBOX/DRAFTS/R19_FS_UIA_ARC/CC_27_March/S2-2403002_FS_UIA_ARC_Key_Issue_4_Solution2.docx" TargetMode="External"/><Relationship Id="rId3" Type="http://schemas.openxmlformats.org/officeDocument/2006/relationships/hyperlink" Target="https://www.3gpp.org/ftp/tsg_sa/WG2_Arch/TSGS2_162_Changsha_2024-04/INBOX/DRAFTS/R19_FS_UIA_ARC/CC_27_March/LGE_S2-240xxxx_UIA_New%20Sol%20for%20KI%234.docx" TargetMode="External"/><Relationship Id="rId7" Type="http://schemas.openxmlformats.org/officeDocument/2006/relationships/hyperlink" Target="https://www.3gpp.org/ftp/tsg_sa/WG2_Arch/TSGS2_162_Changsha_2024-04/INBOX/DRAFTS/R19_FS_UIA_ARC/CC_27_March/OPPO_S2-240xxxx%20New%20Sol%20KI%234%20devices%20behind%205G-RG_Pre-SA2%23162_CC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2_Changsha_2024-04/INBOX/DRAFTS/R19_FS_UIA_ARC/CC_27_March/S2-2402944%20-%20UE%20ID%20behind%20RG.docx" TargetMode="External"/><Relationship Id="rId5" Type="http://schemas.openxmlformats.org/officeDocument/2006/relationships/hyperlink" Target="https://www.3gpp.org/ftp/tsg_sa/WG2_Arch/TSGS2_162_Changsha_2024-04/INBOX/DRAFTS/R19_FS_UIA_ARC/CC_27_March/Ericsson_S2-2404xxx_devices-behind-5GRG-UE%20-%20ConferenceCall.docx" TargetMode="External"/><Relationship Id="rId10" Type="http://schemas.openxmlformats.org/officeDocument/2006/relationships/hyperlink" Target="https://www.3gpp.org/ftp/tsg_sa/WG2_Arch/TSGS2_162_Changsha_2024-04/INBOX/DRAFTS/R19_FS_UIA_ARC/Pre_Meeting_QA/S2-240xxxx-FS_UIA_ARC_QA_rev_08_summary_v2.docx" TargetMode="External"/><Relationship Id="rId4" Type="http://schemas.openxmlformats.org/officeDocument/2006/relationships/hyperlink" Target="https://www.3gpp.org/ftp/tsg_sa/WG2_Arch/TSGS2_162_Changsha_2024-04/INBOX/DRAFTS/R19_FS_UIA_ARC/CC_27_March/S2-2402996_FS_UIA_ARC_Key_Issue_4_Solution1.docx" TargetMode="External"/><Relationship Id="rId9" Type="http://schemas.openxmlformats.org/officeDocument/2006/relationships/hyperlink" Target="https://www.3gpp.org/ftp/tsg_sa/WG2_Arch/TSGS2_162_Changsha_2024-04/INBOX/DRAFTS/R19_FS_UIA_ARC/Pre_Meeting_QA/S2-24xxxxxr00_FS_UIA_ARC_Arch_Adding%20principles%20for%20solution%20evaluation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pre-Meeting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 Solutions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(LGE) LGE_S2-240xxxx_UIA_New Sol for KI#4.docx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) S2-2402996_FS_UIA_ARC_Key_Issue_4_Solution1.docx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5"/>
              </a:rPr>
              <a:t>(Ericsson) Ericsson_S2-2404xxx_devices-behind-5GRG-UE - ConferenceCall.docx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6"/>
              </a:rPr>
              <a:t>CableLabs</a:t>
            </a: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) S2-2402944 - UE ID behind RG.docx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7"/>
              </a:rPr>
              <a:t>(OPPO) OPPO_S2-240xxxx New Sol KI#4 devices behind 5G-RG_Pre-SA2#162_CC.docx</a:t>
            </a:r>
            <a:r>
              <a:rPr lang="en-US" altLang="ko-KR" sz="1400" dirty="0">
                <a:solidFill>
                  <a:prstClr val="black"/>
                </a:solidFill>
              </a:rPr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8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8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8"/>
              </a:rPr>
              <a:t>) S2-2403002_FS_UIA_ARC_Key_Issue_4_Solution2.docx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the Informal Feedback from Companies on Key Issues 1 – 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Company Input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9"/>
              </a:rPr>
              <a:t>(OPPO) S2-24xxxxxr00_FS_UIA_ARC_Arch_Adding principles for solution evaluation.docx</a:t>
            </a:r>
            <a:r>
              <a:rPr lang="en-US" altLang="de-DE" sz="1400" dirty="0"/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For each key issue review the rapporteur summary and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>
                <a:hlinkClick r:id="rId10"/>
              </a:rPr>
              <a:t>(Rapporteur Summary) S2-240xxxx-FS_UIA_ARC_QA_rev_08_summary_v2.docx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77279"/>
              </p:ext>
            </p:extLst>
          </p:nvPr>
        </p:nvGraphicFramePr>
        <p:xfrm>
          <a:off x="422359" y="1432560"/>
          <a:ext cx="8340640" cy="324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strike="sngStrike" kern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Partial </a:t>
                      </a: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2.0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4922825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3201</TotalTime>
  <Words>775</Words>
  <Application>Microsoft Office PowerPoint</Application>
  <PresentationFormat>On-screen Show (4:3)</PresentationFormat>
  <Paragraphs>113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FS_UIA_ARC pre-Meeting Conference Call</vt:lpstr>
      <vt:lpstr>Agenda</vt:lpstr>
      <vt:lpstr>PowerPoint Presentation</vt:lpstr>
      <vt:lpstr>Backup</vt:lpstr>
      <vt:lpstr>FS_UIA_ARC Status after SA2#161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Starsinicv2</cp:lastModifiedBy>
  <cp:revision>2000</cp:revision>
  <dcterms:created xsi:type="dcterms:W3CDTF">2008-08-30T09:32:10Z</dcterms:created>
  <dcterms:modified xsi:type="dcterms:W3CDTF">2024-03-27T01:18:03Z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