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798" r:id="rId6"/>
    <p:sldId id="909" r:id="rId7"/>
    <p:sldId id="810" r:id="rId8"/>
    <p:sldId id="1121" r:id="rId9"/>
    <p:sldId id="1122" r:id="rId10"/>
    <p:sldId id="1120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749DC-8B68-4EE6-83F7-B154C5883100}" v="2" dt="2024-03-08T18:36:29.05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53" d="100"/>
          <a:sy n="153" d="100"/>
        </p:scale>
        <p:origin x="168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EH, HUGH H" userId="79e34e92-affd-4393-98c9-2ff3931e004b" providerId="ADAL" clId="{61E749DC-8B68-4EE6-83F7-B154C5883100}"/>
    <pc:docChg chg="custSel addSld modSld sldOrd">
      <pc:chgData name="SHIEH, HUGH H" userId="79e34e92-affd-4393-98c9-2ff3931e004b" providerId="ADAL" clId="{61E749DC-8B68-4EE6-83F7-B154C5883100}" dt="2024-03-08T18:36:29.055" v="4"/>
      <pc:docMkLst>
        <pc:docMk/>
      </pc:docMkLst>
      <pc:sldChg chg="add">
        <pc:chgData name="SHIEH, HUGH H" userId="79e34e92-affd-4393-98c9-2ff3931e004b" providerId="ADAL" clId="{61E749DC-8B68-4EE6-83F7-B154C5883100}" dt="2024-03-08T18:35:50.195" v="1"/>
        <pc:sldMkLst>
          <pc:docMk/>
          <pc:sldMk cId="656168095" sldId="810"/>
        </pc:sldMkLst>
      </pc:sldChg>
      <pc:sldChg chg="modSp mod">
        <pc:chgData name="SHIEH, HUGH H" userId="79e34e92-affd-4393-98c9-2ff3931e004b" providerId="ADAL" clId="{61E749DC-8B68-4EE6-83F7-B154C5883100}" dt="2024-03-08T18:34:04.736" v="0" actId="207"/>
        <pc:sldMkLst>
          <pc:docMk/>
          <pc:sldMk cId="3384665742" sldId="909"/>
        </pc:sldMkLst>
        <pc:graphicFrameChg chg="modGraphic">
          <ac:chgData name="SHIEH, HUGH H" userId="79e34e92-affd-4393-98c9-2ff3931e004b" providerId="ADAL" clId="{61E749DC-8B68-4EE6-83F7-B154C5883100}" dt="2024-03-08T18:34:04.736" v="0" actId="207"/>
          <ac:graphicFrameMkLst>
            <pc:docMk/>
            <pc:sldMk cId="3384665742" sldId="909"/>
            <ac:graphicFrameMk id="2" creationId="{00000000-0000-0000-0000-000000000000}"/>
          </ac:graphicFrameMkLst>
        </pc:graphicFrameChg>
      </pc:sldChg>
      <pc:sldChg chg="ord">
        <pc:chgData name="SHIEH, HUGH H" userId="79e34e92-affd-4393-98c9-2ff3931e004b" providerId="ADAL" clId="{61E749DC-8B68-4EE6-83F7-B154C5883100}" dt="2024-03-08T18:35:52.374" v="3"/>
        <pc:sldMkLst>
          <pc:docMk/>
          <pc:sldMk cId="2061773256" sldId="1120"/>
        </pc:sldMkLst>
      </pc:sldChg>
      <pc:sldChg chg="add">
        <pc:chgData name="SHIEH, HUGH H" userId="79e34e92-affd-4393-98c9-2ff3931e004b" providerId="ADAL" clId="{61E749DC-8B68-4EE6-83F7-B154C5883100}" dt="2024-03-08T18:36:29.055" v="4"/>
        <pc:sldMkLst>
          <pc:docMk/>
          <pc:sldMk cId="1675343271" sldId="11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TSG-WG SA2 Meeting #162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15-19 April, 2024, Changsha, China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15-19 April, 2024, Changsha, China 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5G_ProSe_Ph3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Hugh Shieh (AT&amp;T)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Nassima Toumi (KPN)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03561" y="359714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S2-2405636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zh-CN" sz="2800" b="1" dirty="0"/>
              <a:t>FS_5G_ProSe_Ph3 </a:t>
            </a:r>
            <a:r>
              <a:rPr lang="en-US" altLang="de-DE" sz="2800" b="1" dirty="0"/>
              <a:t>status after SA2#162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50052"/>
              </p:ext>
            </p:extLst>
          </p:nvPr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1020066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/>
                        <a:t>Study on Proximity-based Services in 5GS – Phase 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FS_5G_ProSe_Ph3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45%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>
                          <a:effectLst/>
                          <a:latin typeface="+mj-lt"/>
                        </a:rPr>
                        <a:t>SP-231798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70%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138" y="1919484"/>
            <a:ext cx="8810625" cy="4343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7 contributions agreed (including solution updates and new proposals for both KI#1 and KI#2).</a:t>
            </a:r>
            <a:br>
              <a:rPr lang="en-US" altLang="de-DE" sz="1600" kern="0" dirty="0"/>
            </a:b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in SA2#162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2 new solutions are documented for KI#1: UE to Network Relay.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2 new solutions are documented for KI#2: UE to UE Relay.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Solution updates.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KI#2 update to support Public Safety requirements.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Layer 2 UE-to-Network Relay has dependencies in related work item in RAN.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kern="0" dirty="0"/>
              <a:t>Next steps</a:t>
            </a:r>
            <a:endParaRPr lang="de-DE" altLang="ko-KR" sz="1600" b="1" kern="0" dirty="0"/>
          </a:p>
          <a:p>
            <a:pPr lvl="1">
              <a:defRPr/>
            </a:pPr>
            <a:r>
              <a:rPr lang="en-US" sz="1400" kern="0" dirty="0"/>
              <a:t>Solution evaluation and conclusions.</a:t>
            </a:r>
          </a:p>
          <a:p>
            <a:pPr lvl="1">
              <a:defRPr/>
            </a:pPr>
            <a:r>
              <a:rPr lang="en-US" sz="1400" kern="0" dirty="0"/>
              <a:t>Plan LS to RAN WGs based on agreed solutions.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0555421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5266678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Total 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2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1.5 TUs for Normative Work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FS_5G_ProSe_Ph3 Work plan</a:t>
            </a:r>
            <a:endParaRPr lang="en-US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6471"/>
              </p:ext>
            </p:extLst>
          </p:nvPr>
        </p:nvGraphicFramePr>
        <p:xfrm>
          <a:off x="294758" y="1414272"/>
          <a:ext cx="8669318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</a:t>
                      </a:r>
                    </a:p>
                    <a:p>
                      <a:pPr algn="ctr"/>
                      <a:r>
                        <a:rPr lang="en-US" sz="1400" b="1" baseline="0" dirty="0"/>
                        <a:t>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Jan 2024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 Skeleton, TR Scope, Key Issues, Arch Assumptions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Apr 2024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New solution aspects/Solution Updates, Evaluations, Conclusions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Conclusions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5032" y="2194370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zh-CN" sz="2800" b="1" dirty="0"/>
              <a:t>FS_5G_ProSe_Ph3 </a:t>
            </a:r>
            <a:r>
              <a:rPr lang="en-US" altLang="de-DE" sz="2800" b="1" dirty="0"/>
              <a:t>status after SA2#160AH-e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/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1020066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/>
                        <a:t>Study on Proximity-based Services in 5GS – Phase 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FS_5G_ProSe_Ph3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>
                          <a:effectLst/>
                          <a:latin typeface="+mj-lt"/>
                        </a:rPr>
                        <a:t>SP-231798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20%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138" y="2127250"/>
            <a:ext cx="8810625" cy="4135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Discussions on Scope, Architecture requirements and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Total 22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are submitted to SA#160AH-e, and 16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are handled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in SA2#160AH-e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3 </a:t>
            </a:r>
            <a:r>
              <a:rPr lang="en-US" altLang="de-DE" sz="1600" dirty="0" err="1"/>
              <a:t>pCRs</a:t>
            </a:r>
            <a:r>
              <a:rPr lang="en-US" altLang="de-DE" sz="1600"/>
              <a:t> on scope and architecture </a:t>
            </a:r>
            <a:r>
              <a:rPr lang="en-US" altLang="de-DE" sz="1600" dirty="0"/>
              <a:t>requirements are agreed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2 </a:t>
            </a:r>
            <a:r>
              <a:rPr lang="en-US" altLang="de-DE" sz="1600" dirty="0" err="1"/>
              <a:t>pCRs</a:t>
            </a:r>
            <a:r>
              <a:rPr lang="en-US" altLang="de-DE" sz="1600" dirty="0"/>
              <a:t> have been agreed for new Key Issues (related to Work Task #1.1 and #1.2)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Layer 2 UE-to-Network Relay has dependencies in related work item in RAN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kern="0" dirty="0"/>
              <a:t>Next steps</a:t>
            </a:r>
            <a:endParaRPr lang="de-DE" altLang="ko-KR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Progress</a:t>
            </a:r>
            <a:r>
              <a:rPr lang="en-US" altLang="ko-KR" sz="1400" kern="0" dirty="0"/>
              <a:t> solution discussions for agreed Key Issues in next meeting</a:t>
            </a:r>
            <a:endParaRPr lang="en-US" alt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67534327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zh-CN" sz="2800" b="1" dirty="0"/>
              <a:t>FS_5G_ProSe_Ph3 </a:t>
            </a:r>
            <a:r>
              <a:rPr lang="en-US" altLang="de-DE" sz="2800" b="1" dirty="0"/>
              <a:t>status after SA2#161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/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1020066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/>
                        <a:t>Study on Proximity-based Services in 5GS – Phase 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FS_5G_ProSe_Ph3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20%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>
                          <a:effectLst/>
                          <a:latin typeface="+mj-lt"/>
                        </a:rPr>
                        <a:t>SP-231798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45%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138" y="1919484"/>
            <a:ext cx="8810625" cy="4343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TR 23.700-03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6 contributions agreed (including solution proposals for both KI#1 and KI#2).</a:t>
            </a:r>
            <a:br>
              <a:rPr lang="en-US" altLang="de-DE" sz="1600" kern="0" dirty="0"/>
            </a:b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in SA2#161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2 solutions are documented for KI#1: UE to Network Relay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4 solutions are documented for KI#2: UE to UE Relay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Layer 2 UE-to-Network Relay has dependencies in related work item in RAN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kern="0" dirty="0"/>
              <a:t>Next steps</a:t>
            </a:r>
            <a:endParaRPr lang="de-DE" altLang="ko-KR" sz="1600" b="1" kern="0" dirty="0"/>
          </a:p>
          <a:p>
            <a:pPr lvl="1">
              <a:defRPr/>
            </a:pPr>
            <a:r>
              <a:rPr lang="en-US" sz="1400" kern="0" dirty="0"/>
              <a:t>Handle new solutions/solution updates for KI#1 &amp; KI#2. </a:t>
            </a:r>
          </a:p>
          <a:p>
            <a:pPr lvl="1">
              <a:defRPr/>
            </a:pPr>
            <a:r>
              <a:rPr lang="en-US" sz="1400" kern="0" dirty="0"/>
              <a:t>Solution evaluation and conclusions</a:t>
            </a:r>
          </a:p>
          <a:p>
            <a:pPr lvl="1">
              <a:defRPr/>
            </a:pPr>
            <a:r>
              <a:rPr lang="en-US" sz="1400" kern="0" dirty="0"/>
              <a:t>Plan LS to RAN WGs based on agreed solutions.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23361847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zh-CN" sz="2800" b="1" dirty="0"/>
              <a:t>FS_5G_ProSe_Ph3 </a:t>
            </a:r>
            <a:r>
              <a:rPr lang="en-US" altLang="de-DE" sz="2800" b="1" dirty="0"/>
              <a:t>status at SA#103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67686"/>
              </p:ext>
            </p:extLst>
          </p:nvPr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1020066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/>
                        <a:t>Study on Proximity-based Services in 5GS – Phase 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FS_5G_ProSe_Ph3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>
                          <a:effectLst/>
                          <a:latin typeface="+mj-lt"/>
                        </a:rPr>
                        <a:t>SP-231798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45%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138" y="1919484"/>
            <a:ext cx="8810625" cy="4343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in SA#103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TR 23.700-03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11</a:t>
            </a:r>
            <a:r>
              <a:rPr lang="en-US" altLang="de-DE" sz="1600" kern="0" dirty="0"/>
              <a:t> contributions agreed (including Scope, Architecture requirements, Key issues and solution proposals for both KI#1 and KI#2).</a:t>
            </a:r>
            <a:br>
              <a:rPr lang="en-US" altLang="de-DE" sz="1600" kern="0" dirty="0"/>
            </a:b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Layer 2 UE-to-Network Relay has dependencies in related work item in RAN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kern="0" dirty="0"/>
              <a:t>Next steps</a:t>
            </a:r>
            <a:endParaRPr lang="de-DE" altLang="ko-KR" sz="1600" b="1" kern="0" dirty="0"/>
          </a:p>
          <a:p>
            <a:pPr lvl="1">
              <a:defRPr/>
            </a:pPr>
            <a:r>
              <a:rPr lang="en-US" sz="1400" kern="0" dirty="0"/>
              <a:t>Handle new solutions/solution updates for KI#1 &amp; KI#2, and solution evaluation and conclusions</a:t>
            </a:r>
          </a:p>
          <a:p>
            <a:pPr lvl="1">
              <a:defRPr/>
            </a:pPr>
            <a:r>
              <a:rPr lang="en-US" sz="1400" kern="0" dirty="0"/>
              <a:t>Send TR to SA#104 for information and potentially approval</a:t>
            </a:r>
          </a:p>
          <a:p>
            <a:pPr lvl="1">
              <a:defRPr/>
            </a:pPr>
            <a:r>
              <a:rPr lang="en-US" sz="1400" kern="0" dirty="0"/>
              <a:t>Plan LS to RAN WGs based on agreed solutions.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06177325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47042</TotalTime>
  <Words>719</Words>
  <Application>Microsoft Office PowerPoint</Application>
  <PresentationFormat>On-screen Show (4:3)</PresentationFormat>
  <Paragraphs>155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</vt:lpstr>
      <vt:lpstr>Calibri</vt:lpstr>
      <vt:lpstr>Times New Roman</vt:lpstr>
      <vt:lpstr>Office Theme</vt:lpstr>
      <vt:lpstr>FS_5G_ProSe_Ph3 Status Report</vt:lpstr>
      <vt:lpstr>FS_5G_ProSe_Ph3 status after SA2#162</vt:lpstr>
      <vt:lpstr>PowerPoint Presentation</vt:lpstr>
      <vt:lpstr>BACKUP</vt:lpstr>
      <vt:lpstr>FS_5G_ProSe_Ph3 status after SA2#160AH-e</vt:lpstr>
      <vt:lpstr>FS_5G_ProSe_Ph3 status after SA2#161</vt:lpstr>
      <vt:lpstr>FS_5G_ProSe_Ph3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S6-241512</cp:lastModifiedBy>
  <cp:revision>1891</cp:revision>
  <dcterms:created xsi:type="dcterms:W3CDTF">2008-08-30T09:32:10Z</dcterms:created>
  <dcterms:modified xsi:type="dcterms:W3CDTF">2024-04-22T11:50:54Z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