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8" r:id="rId6"/>
    <p:sldId id="90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4/25/2024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#162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Apr. 15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19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Changsha, China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S2-2405634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for SA2#162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0639122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5237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35 papers were received including 7 new solutions, 22 solutions update papers, 6 evaluation and conclusion papers. Interim conclusions were made for all 3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27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4 new solution papers;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7 solution update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8 Solution update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5 solution update papers for key issue #3;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3 evaluation and conclusion papers.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Evaluation and final conclusion for all three key issues (prioritized).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solution update papers </a:t>
            </a:r>
            <a:r>
              <a:rPr lang="en-US" altLang="zh-CN" sz="1400" kern="0" dirty="0">
                <a:solidFill>
                  <a:srgbClr val="FF0000"/>
                </a:solidFill>
              </a:rPr>
              <a:t>if time allowed</a:t>
            </a:r>
            <a:r>
              <a:rPr lang="en-US" altLang="zh-CN" sz="1400" kern="0" dirty="0"/>
              <a:t>(</a:t>
            </a:r>
            <a:r>
              <a:rPr lang="en-US" altLang="zh-CN" sz="1400" kern="0" dirty="0">
                <a:solidFill>
                  <a:srgbClr val="FF0000"/>
                </a:solidFill>
              </a:rPr>
              <a:t>not prioritized</a:t>
            </a:r>
            <a:r>
              <a:rPr lang="en-US" altLang="zh-CN" sz="1400" kern="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 Work plan per meeting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054356"/>
              </p:ext>
            </p:extLst>
          </p:nvPr>
        </p:nvGraphicFramePr>
        <p:xfrm>
          <a:off x="294758" y="1414272"/>
          <a:ext cx="8669318" cy="2447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44486</TotalTime>
  <Words>256</Words>
  <Application>Microsoft Office PowerPoint</Application>
  <PresentationFormat>On-screen Show (4:3)</PresentationFormat>
  <Paragraphs>55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Symbol</vt:lpstr>
      <vt:lpstr>Times New Roman</vt:lpstr>
      <vt:lpstr>Office Theme</vt:lpstr>
      <vt:lpstr>Rel-19 FS_eEDGE_5GC_Ph3 Status Report</vt:lpstr>
      <vt:lpstr>FS_eEDGE_5GC_Ph3 status report for SA2#162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S2-2405599</cp:lastModifiedBy>
  <cp:revision>1927</cp:revision>
  <dcterms:created xsi:type="dcterms:W3CDTF">2008-08-30T09:32:10Z</dcterms:created>
  <dcterms:modified xsi:type="dcterms:W3CDTF">2024-04-25T00:51:54Z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