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95" r:id="rId6"/>
    <p:sldId id="910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5D39BD-4E56-493D-A83E-1647B83C1221}" v="4" dt="2024-01-30T14:42:32.382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7097" autoAdjust="0"/>
  </p:normalViewPr>
  <p:slideViewPr>
    <p:cSldViewPr snapToGrid="0">
      <p:cViewPr varScale="1">
        <p:scale>
          <a:sx n="69" d="100"/>
          <a:sy n="69" d="100"/>
        </p:scale>
        <p:origin x="9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Starsinic" userId="de4e700c-740d-481a-8831-c9f0c79f23d1" providerId="ADAL" clId="{B95D39BD-4E56-493D-A83E-1647B83C1221}"/>
    <pc:docChg chg="undo custSel modSld modMainMaster">
      <pc:chgData name="Michael Starsinic" userId="de4e700c-740d-481a-8831-c9f0c79f23d1" providerId="ADAL" clId="{B95D39BD-4E56-493D-A83E-1647B83C1221}" dt="2024-01-30T15:01:55.848" v="549" actId="20577"/>
      <pc:docMkLst>
        <pc:docMk/>
      </pc:docMkLst>
      <pc:sldChg chg="modSp mod">
        <pc:chgData name="Michael Starsinic" userId="de4e700c-740d-481a-8831-c9f0c79f23d1" providerId="ADAL" clId="{B95D39BD-4E56-493D-A83E-1647B83C1221}" dt="2024-01-30T14:28:34.039" v="46" actId="20577"/>
        <pc:sldMkLst>
          <pc:docMk/>
          <pc:sldMk cId="0" sldId="303"/>
        </pc:sldMkLst>
        <pc:spChg chg="mod">
          <ac:chgData name="Michael Starsinic" userId="de4e700c-740d-481a-8831-c9f0c79f23d1" providerId="ADAL" clId="{B95D39BD-4E56-493D-A83E-1647B83C1221}" dt="2024-01-30T14:28:34.039" v="46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B95D39BD-4E56-493D-A83E-1647B83C1221}" dt="2024-01-30T14:27:19.139" v="14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Michael Starsinic" userId="de4e700c-740d-481a-8831-c9f0c79f23d1" providerId="ADAL" clId="{B95D39BD-4E56-493D-A83E-1647B83C1221}" dt="2024-01-30T15:01:55.848" v="549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B95D39BD-4E56-493D-A83E-1647B83C1221}" dt="2024-01-30T14:28:46.953" v="57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B95D39BD-4E56-493D-A83E-1647B83C1221}" dt="2024-01-30T15:01:55.848" v="549" actId="20577"/>
          <ac:spMkLst>
            <pc:docMk/>
            <pc:sldMk cId="287321685" sldId="795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B95D39BD-4E56-493D-A83E-1647B83C1221}" dt="2024-01-30T14:31:03.917" v="141" actId="6549"/>
          <ac:graphicFrameMkLst>
            <pc:docMk/>
            <pc:sldMk cId="287321685" sldId="795"/>
            <ac:graphicFrameMk id="3" creationId="{43C9E521-0D75-0E66-3E4C-E45DBD127471}"/>
          </ac:graphicFrameMkLst>
        </pc:graphicFrameChg>
      </pc:sldChg>
      <pc:sldChg chg="addSp delSp modSp mod">
        <pc:chgData name="Michael Starsinic" userId="de4e700c-740d-481a-8831-c9f0c79f23d1" providerId="ADAL" clId="{B95D39BD-4E56-493D-A83E-1647B83C1221}" dt="2024-01-30T14:42:15.514" v="410" actId="20577"/>
        <pc:sldMkLst>
          <pc:docMk/>
          <pc:sldMk cId="3022763631" sldId="910"/>
        </pc:sldMkLst>
        <pc:spChg chg="add mod">
          <ac:chgData name="Michael Starsinic" userId="de4e700c-740d-481a-8831-c9f0c79f23d1" providerId="ADAL" clId="{B95D39BD-4E56-493D-A83E-1647B83C1221}" dt="2024-01-30T14:39:03.211" v="336" actId="1076"/>
          <ac:spMkLst>
            <pc:docMk/>
            <pc:sldMk cId="3022763631" sldId="910"/>
            <ac:spMk id="2" creationId="{3DFD8491-6D32-1A00-9FBF-308CC29DC0C1}"/>
          </ac:spMkLst>
        </pc:spChg>
        <pc:spChg chg="del">
          <ac:chgData name="Michael Starsinic" userId="de4e700c-740d-481a-8831-c9f0c79f23d1" providerId="ADAL" clId="{B95D39BD-4E56-493D-A83E-1647B83C1221}" dt="2024-01-30T14:38:50.741" v="334" actId="478"/>
          <ac:spMkLst>
            <pc:docMk/>
            <pc:sldMk cId="3022763631" sldId="910"/>
            <ac:spMk id="8" creationId="{38712EE2-1131-4FD1-3B0F-49C9ED843F96}"/>
          </ac:spMkLst>
        </pc:spChg>
        <pc:spChg chg="mod">
          <ac:chgData name="Michael Starsinic" userId="de4e700c-740d-481a-8831-c9f0c79f23d1" providerId="ADAL" clId="{B95D39BD-4E56-493D-A83E-1647B83C1221}" dt="2024-01-30T14:39:26.148" v="351" actId="6549"/>
          <ac:spMkLst>
            <pc:docMk/>
            <pc:sldMk cId="3022763631" sldId="910"/>
            <ac:spMk id="9" creationId="{9E4C225F-83EB-BF8F-9985-362749890189}"/>
          </ac:spMkLst>
        </pc:spChg>
        <pc:graphicFrameChg chg="mod modGraphic">
          <ac:chgData name="Michael Starsinic" userId="de4e700c-740d-481a-8831-c9f0c79f23d1" providerId="ADAL" clId="{B95D39BD-4E56-493D-A83E-1647B83C1221}" dt="2024-01-30T14:42:15.514" v="410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MasterChg chg="modSldLayout">
        <pc:chgData name="Michael Starsinic" userId="de4e700c-740d-481a-8831-c9f0c79f23d1" providerId="ADAL" clId="{B95D39BD-4E56-493D-A83E-1647B83C1221}" dt="2024-01-30T14:27:43.315" v="18" actId="6549"/>
        <pc:sldMasterMkLst>
          <pc:docMk/>
          <pc:sldMasterMk cId="0" sldId="2147483729"/>
        </pc:sldMasterMkLst>
        <pc:sldLayoutChg chg="modSp mod">
          <pc:chgData name="Michael Starsinic" userId="de4e700c-740d-481a-8831-c9f0c79f23d1" providerId="ADAL" clId="{B95D39BD-4E56-493D-A83E-1647B83C1221}" dt="2024-01-30T14:27:43.315" v="18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B95D39BD-4E56-493D-A83E-1647B83C1221}" dt="2024-01-30T14:27:43.315" v="18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4/20/2024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4/20/2024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085842" y="294367"/>
            <a:ext cx="1940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S2-240</a:t>
            </a:r>
            <a:r>
              <a:rPr lang="en-US" altLang="zh-CN" sz="1400" b="1" dirty="0" err="1" smtClean="0">
                <a:effectLst/>
              </a:rPr>
              <a:t>xxxx</a:t>
            </a:r>
            <a:endParaRPr lang="de-DE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sz="14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162</a:t>
            </a:r>
            <a:endParaRPr lang="de-DE" sz="14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US" altLang="zh-CN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Apr. 15</a:t>
            </a:r>
            <a:r>
              <a:rPr lang="en-GB" altLang="zh-CN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–19, </a:t>
            </a:r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2024, </a:t>
            </a:r>
            <a:r>
              <a:rPr lang="en-GB" altLang="zh-CN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Changsha,</a:t>
            </a:r>
            <a:r>
              <a:rPr lang="en-GB" altLang="zh-CN" sz="1400" b="1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zh-CN" sz="1400" b="1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China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WG2#162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 Apr. 15-19, </a:t>
            </a:r>
            <a:r>
              <a:rPr lang="en-GB" altLang="de-DE" sz="1200" baseline="0" dirty="0">
                <a:solidFill>
                  <a:schemeClr val="bg1"/>
                </a:solidFill>
              </a:rPr>
              <a:t>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 smtClean="0"/>
              <a:t>FS_</a:t>
            </a:r>
            <a:r>
              <a:rPr lang="en-US" altLang="zh-CN" sz="3600" b="1" kern="0" dirty="0" smtClean="0"/>
              <a:t>UPEAS_Ph2</a:t>
            </a:r>
            <a:r>
              <a:rPr lang="en-US" altLang="de-DE" sz="3600" b="1" kern="0" dirty="0" smtClean="0"/>
              <a:t> </a:t>
            </a:r>
            <a:r>
              <a:rPr lang="en-US" altLang="de-DE" sz="3600" b="1" kern="0" dirty="0"/>
              <a:t>Status 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dirty="0"/>
              <a:t>Jinguo Zhu(ZTE)</a:t>
            </a:r>
          </a:p>
          <a:p>
            <a:pPr>
              <a:lnSpc>
                <a:spcPct val="80000"/>
              </a:lnSpc>
            </a:pPr>
            <a:r>
              <a:rPr lang="en-GB" altLang="zh-CN" sz="2000" dirty="0"/>
              <a:t>Susana </a:t>
            </a:r>
            <a:r>
              <a:rPr lang="en-GB" altLang="zh-CN" sz="2000" dirty="0" err="1"/>
              <a:t>Sabater</a:t>
            </a: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(Vodafone)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 smtClean="0"/>
              <a:t>FS_UPEAS_Ph2 </a:t>
            </a:r>
            <a:r>
              <a:rPr lang="en-US" altLang="de-DE" b="1" dirty="0"/>
              <a:t>Status after </a:t>
            </a:r>
            <a:r>
              <a:rPr lang="en-US" altLang="de-DE" b="1" dirty="0" smtClean="0"/>
              <a:t>SA2#162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</a:t>
            </a:r>
            <a:r>
              <a:rPr lang="en-US" altLang="ko-KR" sz="1400" b="1" dirty="0" smtClean="0">
                <a:solidFill>
                  <a:prstClr val="black"/>
                </a:solidFill>
              </a:rPr>
              <a:t>SA#103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8 PCR were approved and draft TR </a:t>
            </a:r>
            <a:r>
              <a:rPr lang="en-US" altLang="de-DE" sz="1200" kern="0" dirty="0" smtClean="0"/>
              <a:t>23.700-63 </a:t>
            </a:r>
            <a:r>
              <a:rPr lang="en-US" altLang="de-DE" sz="1200" kern="0" dirty="0" smtClean="0"/>
              <a:t>v0.3.0 </a:t>
            </a:r>
            <a:r>
              <a:rPr lang="en-US" altLang="de-DE" sz="1200" kern="0" dirty="0"/>
              <a:t>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KI#1: No new solution, Interim conclusions was agreed. Normative work can start based on the Interim conclusion.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KI#2: 6 new solutions were agreed. Now it has 8 solutions. No interim conclusion yet.</a:t>
            </a:r>
            <a:endParaRPr lang="en-US" altLang="de-DE" sz="12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>
                <a:cs typeface="+mn-ea"/>
              </a:rPr>
              <a:t>KI#3: 1 PCR on solution update was agreed. Now it has 1 solution. No interim conclusion yet.</a:t>
            </a:r>
            <a:endParaRPr lang="en-US" altLang="zh-CN" sz="1200" dirty="0" smtClean="0">
              <a:cs typeface="+mn-ea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RAN impacts and dependencies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>
                <a:solidFill>
                  <a:prstClr val="black"/>
                </a:solidFill>
                <a:sym typeface="+mn-ea"/>
              </a:rPr>
              <a:t>No </a:t>
            </a: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 smtClean="0"/>
              <a:t>F</a:t>
            </a:r>
            <a:r>
              <a:rPr lang="en-US" altLang="ko-KR" sz="1200" dirty="0" smtClean="0"/>
              <a:t>inal conclusion on all key issues. </a:t>
            </a:r>
            <a:endParaRPr lang="en-US" altLang="de-DE" sz="1600" dirty="0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xmlns="" id="{43C9E521-0D75-0E66-3E4C-E45DBD1274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5145369"/>
              </p:ext>
            </p:extLst>
          </p:nvPr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FS_UPEAS_Ph2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Study on UPF enhancement for Exposure and SBA Phase 2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45% </a:t>
                      </a: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65%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June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10210003</a:t>
                      </a:r>
                      <a:endParaRPr lang="en-GB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2168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9E4C225F-83EB-BF8F-9985-362749890189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smtClean="0"/>
              <a:t>FS_UPEAS_Ph2 </a:t>
            </a:r>
            <a:r>
              <a:rPr lang="en-US" altLang="de-DE" sz="2800" b="1" kern="0" dirty="0"/>
              <a:t>Work plan</a:t>
            </a:r>
            <a:endParaRPr lang="en-US" kern="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ED6B9139-F0E0-6FAC-8C0A-8F21852FEA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013825"/>
              </p:ext>
            </p:extLst>
          </p:nvPr>
        </p:nvGraphicFramePr>
        <p:xfrm>
          <a:off x="422359" y="1432560"/>
          <a:ext cx="8340640" cy="2372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9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7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8615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Planned</a:t>
                      </a:r>
                      <a:r>
                        <a:rPr lang="en-US" sz="1400" b="1" baseline="0" dirty="0"/>
                        <a:t> 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</a:t>
                      </a:r>
                      <a:r>
                        <a:rPr lang="en-US" sz="1100" b="0" baseline="0" dirty="0"/>
                        <a:t> #160AH-e</a:t>
                      </a:r>
                      <a:endParaRPr lang="en-US" sz="1100" b="0" dirty="0"/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Jan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0.25</a:t>
                      </a:r>
                      <a:endParaRPr lang="en-US" sz="1100" dirty="0"/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0.25</a:t>
                      </a:r>
                      <a:endParaRPr lang="en-US" sz="1100" dirty="0"/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TR, Skeleton, TR Scope, Key Issues, Arch Assumptions 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SA2#161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Feb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</a:t>
                      </a:r>
                      <a:endParaRPr lang="en-US" sz="1100" dirty="0"/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</a:t>
                      </a:r>
                      <a:endParaRPr lang="en-US" sz="1100" dirty="0"/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Solutions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SA2#162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Apr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 </a:t>
                      </a:r>
                      <a:r>
                        <a:rPr lang="en-GB" sz="1100" kern="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Updates, new solutions, Evaluations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SA2#163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May 2024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</a:t>
                      </a:r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Evaluations</a:t>
                      </a: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Conclusions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Total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  <a:r>
                        <a:rPr lang="en-US" sz="1100" dirty="0" smtClean="0"/>
                        <a:t>.25</a:t>
                      </a:r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1.75</a:t>
                      </a:r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Content Placeholder 7">
            <a:extLst>
              <a:ext uri="{FF2B5EF4-FFF2-40B4-BE49-F238E27FC236}">
                <a16:creationId xmlns:a16="http://schemas.microsoft.com/office/drawing/2014/main" xmlns="" id="{3DFD8491-6D32-1A00-9FBF-308CC29DC0C1}"/>
              </a:ext>
            </a:extLst>
          </p:cNvPr>
          <p:cNvSpPr txBox="1">
            <a:spLocks/>
          </p:cNvSpPr>
          <p:nvPr/>
        </p:nvSpPr>
        <p:spPr>
          <a:xfrm>
            <a:off x="489638" y="4377678"/>
            <a:ext cx="6415088" cy="663575"/>
          </a:xfrm>
          <a:prstGeom prst="rect">
            <a:avLst/>
          </a:prstGeom>
        </p:spPr>
        <p:txBody>
          <a:bodyPr/>
          <a:lstStyle>
            <a:lvl1pPr marL="457200" indent="-45720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zh-CN" sz="1500" dirty="0">
                <a:ea typeface="宋体" panose="02010600030101010101" pitchFamily="2" charset="-122"/>
              </a:rPr>
              <a:t>Total </a:t>
            </a:r>
            <a:r>
              <a:rPr lang="en-US" altLang="zh-CN" sz="1500" dirty="0" smtClean="0">
                <a:ea typeface="宋体" panose="02010600030101010101" pitchFamily="2" charset="-122"/>
              </a:rPr>
              <a:t>2.25 </a:t>
            </a:r>
            <a:r>
              <a:rPr lang="en-US" altLang="zh-CN" sz="1500" dirty="0">
                <a:ea typeface="宋体" panose="02010600030101010101" pitchFamily="2" charset="-122"/>
              </a:rPr>
              <a:t>TUs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 smtClean="0"/>
              <a:t>2.25 </a:t>
            </a:r>
            <a:r>
              <a:rPr lang="en-US" altLang="zh-CN" sz="1200" dirty="0"/>
              <a:t>TUs for Study Phase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 smtClean="0"/>
              <a:t>2.25 </a:t>
            </a:r>
            <a:r>
              <a:rPr lang="en-US" altLang="zh-CN" sz="1200" dirty="0"/>
              <a:t>TUs for Normative Work</a:t>
            </a:r>
          </a:p>
        </p:txBody>
      </p:sp>
    </p:spTree>
    <p:extLst>
      <p:ext uri="{BB962C8B-B14F-4D97-AF65-F5344CB8AC3E}">
        <p14:creationId xmlns:p14="http://schemas.microsoft.com/office/powerpoint/2010/main" val="3022763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2842</TotalTime>
  <Words>203</Words>
  <Application>Microsoft Office PowerPoint</Application>
  <PresentationFormat>全屏显示(4:3)</PresentationFormat>
  <Paragraphs>60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맑은 고딕</vt:lpstr>
      <vt:lpstr>MS PGothic</vt:lpstr>
      <vt:lpstr>宋体</vt:lpstr>
      <vt:lpstr>Arial</vt:lpstr>
      <vt:lpstr>Calibri</vt:lpstr>
      <vt:lpstr>Times New Roman</vt:lpstr>
      <vt:lpstr>Office Theme</vt:lpstr>
      <vt:lpstr>FS_UPEAS_Ph2 Status Report</vt:lpstr>
      <vt:lpstr>FS_UPEAS_Ph2 Status after SA2#162</vt:lpstr>
      <vt:lpstr>PowerPoint 演示文稿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Rapporteur</cp:lastModifiedBy>
  <cp:revision>2006</cp:revision>
  <dcterms:created xsi:type="dcterms:W3CDTF">2008-08-30T09:32:10Z</dcterms:created>
  <dcterms:modified xsi:type="dcterms:W3CDTF">2024-04-20T06:06:31Z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