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908" r:id="rId6"/>
    <p:sldId id="910" r:id="rId7"/>
    <p:sldId id="90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3300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05" d="100"/>
          <a:sy n="105" d="100"/>
        </p:scale>
        <p:origin x="8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S2-2401907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26 February - 01 March, 2024, Athens, Greece</a:t>
            </a:r>
            <a:endParaRPr lang="fr-FR" sz="12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WG2#160 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26 February - 01 March, 2024, Athens, Greece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FS_5GSAT_Ph3 _ARCH Status Report</a:t>
            </a:r>
            <a:br>
              <a:rPr lang="en-GB" dirty="0"/>
            </a:br>
            <a:r>
              <a:rPr lang="en-GB" dirty="0"/>
              <a:t> </a:t>
            </a:r>
            <a:br>
              <a:rPr lang="en-GB" dirty="0"/>
            </a:br>
            <a:r>
              <a:rPr lang="fr-FR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</a:t>
            </a:r>
            <a:r>
              <a:rPr lang="fr-FR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dirty="0"/>
              <a:t>Jean-Yves Fine</a:t>
            </a: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Thales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2283130"/>
            <a:ext cx="8721448" cy="197583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23.700-29 v0.4.0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Before the meeting, 33 solutions are listed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As meeting inputs: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23 additional new solutions, sorted in 2 lists; 17 on priority one, 6 on priority 2.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34 </a:t>
            </a:r>
            <a:r>
              <a:rPr lang="en-US" altLang="de-DE" sz="1200" kern="0" dirty="0" err="1"/>
              <a:t>tdocs</a:t>
            </a:r>
            <a:r>
              <a:rPr lang="en-US" altLang="de-DE" sz="1200" kern="0" dirty="0"/>
              <a:t> for solutions update </a:t>
            </a:r>
            <a:endParaRPr lang="en-US" altLang="de-DE" sz="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dirty="0">
                <a:solidFill>
                  <a:srgbClr val="00B050"/>
                </a:solidFill>
              </a:rPr>
              <a:t>Output: 10 additional new solutions (4 for KI1; 3 for KI2; 3 for KI3) are agreed during the meeting, bringing the total to 43.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Yes, on  WT#1, WT#2, WT#3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ym typeface="+mn-ea"/>
              </a:rPr>
              <a:t>@SA#162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ym typeface="+mn-ea"/>
              </a:rPr>
              <a:t>New solutions: only possible to resubmit new solution prio1 not open docs in Athens (max 6 docs).	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ym typeface="+mn-ea"/>
              </a:rPr>
              <a:t>Make a short list of solution to be updated (max 10).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ym typeface="+mn-ea"/>
              </a:rPr>
              <a:t>Start evaluation on KI#1 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It is proposed to move 0,5TU from SA2#162 to SA2#163 to have more time to complete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b="1" dirty="0">
              <a:solidFill>
                <a:srgbClr val="00B05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2659049"/>
              </p:ext>
            </p:extLst>
          </p:nvPr>
        </p:nvGraphicFramePr>
        <p:xfrm>
          <a:off x="166966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on </a:t>
                      </a: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FS_5GSAT_Ph3 _ARCH status @ SA2#161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552" y="1936783"/>
            <a:ext cx="8554481" cy="197583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ea typeface="SimSun" panose="02010600030101010101" pitchFamily="2" charset="-122"/>
              </a:rPr>
              <a:t>TU estimates for the study phase:7 (1TU used in Xiamen, 1TU used in Chicago, 1.5 used in </a:t>
            </a:r>
            <a:r>
              <a:rPr lang="en-GB" sz="1200" dirty="0" err="1">
                <a:effectLst/>
                <a:ea typeface="SimSun" panose="02010600030101010101" pitchFamily="2" charset="-122"/>
              </a:rPr>
              <a:t>Elbonia</a:t>
            </a:r>
            <a:r>
              <a:rPr lang="en-GB" sz="1200" dirty="0">
                <a:effectLst/>
                <a:ea typeface="SimSun" panose="02010600030101010101" pitchFamily="2" charset="-122"/>
              </a:rPr>
              <a:t>, 1 in Athens)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a typeface="SimSun" panose="02010600030101010101" pitchFamily="2" charset="-122"/>
              </a:rPr>
              <a:t>Total TU estimates for the normative phase:    5.5</a:t>
            </a:r>
            <a:endParaRPr lang="en-GB" sz="1200" dirty="0">
              <a:effectLst/>
              <a:ea typeface="SimSun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 , definition, scope, Architecture Assumptions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 Key Issues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dirty="0">
                <a:solidFill>
                  <a:srgbClr val="00B050"/>
                </a:solidFill>
              </a:rPr>
              <a:t>43 solutions (14 for KI1 regenerative payload; 20 for KI2 Store &amp; Forward; 9 for KI3 UE-Sat-UE) in TR 23.700-29 v0.4.0 after Athens’ meeting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Start the study phase after SA#101, Kei Issues are agreed after Chicago’s meeting.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Since SA#102, collect solutions in TR 23.700-29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23.700-29 v0.4.0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Yes, on  WT#1, WT#2, WT#3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Solution completion,</a:t>
            </a: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2667112"/>
              </p:ext>
            </p:extLst>
          </p:nvPr>
        </p:nvGraphicFramePr>
        <p:xfrm>
          <a:off x="166966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on </a:t>
                      </a: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FS_5GSAT_Ph3 _ARCH at SA#103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72433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9034" y="983281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ym typeface="+mn-ea"/>
              </a:rPr>
              <a:t>@SA#162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ym typeface="+mn-ea"/>
              </a:rPr>
              <a:t>New solutions: only possible to resubmit new solution prio1 not open docs in Athens (max 6 docs).	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ym typeface="+mn-ea"/>
              </a:rPr>
              <a:t>Make a short list of solution to be updated (max 10).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ym typeface="+mn-ea"/>
              </a:rPr>
              <a:t>Start evaluation on KI#1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It is proposed to move 0,5TU from SA2#162 to SA2#163 to have more time to complete evaluations and conclusions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FS_5GSAT_Ph3 _ARCH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734148-9309-DEA9-CFF6-23DC8D69A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165761"/>
              </p:ext>
            </p:extLst>
          </p:nvPr>
        </p:nvGraphicFramePr>
        <p:xfrm>
          <a:off x="296908" y="1766515"/>
          <a:ext cx="8602752" cy="26367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1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2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5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4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Oct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b="1" dirty="0">
                          <a:solidFill>
                            <a:srgbClr val="00B050"/>
                          </a:solidFill>
                        </a:rPr>
                        <a:t>TR skeleton, scope, definition, assumption, scenario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567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Nov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rgbClr val="00B050"/>
                          </a:solidFill>
                          <a:sym typeface="+mn-ea"/>
                        </a:rPr>
                        <a:t>Key Issues, </a:t>
                      </a:r>
                      <a:r>
                        <a:rPr lang="it-IT" altLang="zh-CN" sz="1000" b="1" dirty="0">
                          <a:solidFill>
                            <a:srgbClr val="00B050"/>
                          </a:solidFill>
                        </a:rPr>
                        <a:t>assumptions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330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</a:t>
                      </a:r>
                      <a:r>
                        <a:rPr lang="en-US" sz="1000" b="1" baseline="0" dirty="0">
                          <a:solidFill>
                            <a:srgbClr val="00B050"/>
                          </a:solidFill>
                        </a:rPr>
                        <a:t> E-</a:t>
                      </a:r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rgbClr val="00B050"/>
                          </a:solidFill>
                          <a:sym typeface="+mn-ea"/>
                        </a:rPr>
                        <a:t>last meeting for Key Issues update (no new KI),  start solution discussions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431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sym typeface="+mn-ea"/>
                        </a:rPr>
                        <a:t>Planned: Provide/update solutions. S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</a:rPr>
                        <a:t>tart solutions evaluation</a:t>
                      </a:r>
                    </a:p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Done: Provide solutions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787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1.5 =&gt;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dirty="0">
                          <a:sym typeface="+mn-ea"/>
                        </a:rPr>
                        <a:t>New solutions: only possible to resubmit new solution prio1 not open docs in Athens (max 6 docs).</a:t>
                      </a:r>
                    </a:p>
                    <a:p>
                      <a:pPr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dirty="0">
                          <a:sym typeface="+mn-ea"/>
                        </a:rPr>
                        <a:t>Make a short list of solution to be updated (max 10).</a:t>
                      </a:r>
                    </a:p>
                    <a:p>
                      <a:pPr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dirty="0">
                          <a:sym typeface="+mn-ea"/>
                        </a:rPr>
                        <a:t>Start evaluation on KI#1 </a:t>
                      </a:r>
                      <a:endParaRPr lang="en-US" altLang="ko-K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 =&gt; 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Complete evaluations and 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3064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648</Words>
  <Application>Microsoft Office PowerPoint</Application>
  <PresentationFormat>On-screen Show (4:3)</PresentationFormat>
  <Paragraphs>136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FS_5GSAT_Ph3 _ARCH Status Report   Study on Integration of satellite components in the 5G architecture Phase 3 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Jean-Yves2</cp:lastModifiedBy>
  <cp:revision>1967</cp:revision>
  <dcterms:created xsi:type="dcterms:W3CDTF">2008-08-30T09:32:10Z</dcterms:created>
  <dcterms:modified xsi:type="dcterms:W3CDTF">2024-03-08T18:26:32Z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