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4" r:id="rId6"/>
    <p:sldId id="795" r:id="rId7"/>
    <p:sldId id="797" r:id="rId8"/>
    <p:sldId id="79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S2-2313868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, 13 - 17 November, 2023, Chicago,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FS_MPS4msg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Peraton</a:t>
            </a:r>
            <a:r>
              <a:rPr lang="en-US" altLang="en-US" sz="2000" dirty="0">
                <a:latin typeface="+mj-lt"/>
              </a:rPr>
              <a:t> Labs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1932317"/>
            <a:ext cx="8869357" cy="433785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23.700-75 v0.1.0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Study started with SA2#160 (not on agenda for SA2#159).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13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to SA2#160.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err="1"/>
              <a:t>pCRs</a:t>
            </a:r>
            <a:r>
              <a:rPr lang="en-US" altLang="de-DE" sz="1600" dirty="0"/>
              <a:t> for TR skeleton, Scope, Architecture Assumptions and </a:t>
            </a:r>
            <a:r>
              <a:rPr lang="en-US" altLang="zh-CN" sz="1600" dirty="0">
                <a:cs typeface="+mn-ea"/>
              </a:rPr>
              <a:t>3 Key Issues </a:t>
            </a:r>
            <a:r>
              <a:rPr lang="en-US" altLang="zh-CN" sz="1600" dirty="0">
                <a:cs typeface="+mn-ea"/>
                <a:sym typeface="+mn-ea"/>
              </a:rPr>
              <a:t>to cover the WTs in the SID </a:t>
            </a:r>
            <a:r>
              <a:rPr lang="en-US" altLang="zh-CN" sz="16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/>
              <a:t>Impacts and dependencies on other WGs:</a:t>
            </a:r>
            <a:endParaRPr lang="de-DE" sz="2000" b="1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kern="0" dirty="0">
                <a:solidFill>
                  <a:prstClr val="black"/>
                </a:solidFill>
              </a:rPr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kern="0" dirty="0"/>
              <a:t>Next steps:</a:t>
            </a:r>
          </a:p>
          <a:p>
            <a:pPr lvl="1">
              <a:defRPr/>
            </a:pPr>
            <a:r>
              <a:rPr lang="en-US" sz="1600" kern="0" dirty="0"/>
              <a:t>Start solution discussions for agreed Key Issues in next meeting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600" kern="0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980457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SP-231197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Started the Study in SA2#160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err="1"/>
              <a:t>Tdocs</a:t>
            </a:r>
            <a:r>
              <a:rPr lang="en-US" altLang="de-DE" sz="1600" dirty="0"/>
              <a:t> were submitted for Skeleton, Scope, Architecture assumptions, Key Issues, and a few Solutions.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Solutions were noted and deferred to the next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SA2#159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6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were agreed: Skeleton, Scope, Assumptions, and 3 Key Issues.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830582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SP-231197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SA2#160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>
                <a:solidFill>
                  <a:prstClr val="black"/>
                </a:solidFill>
                <a:cs typeface="+mn-ea"/>
                <a:sym typeface="+mn-ea"/>
              </a:rPr>
              <a:t>Plans for upcoming meetings (2.25 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SA2#160-E-AH: Start solution discussion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SA2#161: Continue solution discussion, last meeting for new solution proposals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SA2#162: Last meeting for solution updates, start discussion on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SA2#163: Complete solution evaluation and study conclusion</a:t>
            </a:r>
            <a:endParaRPr lang="de-DE" altLang="ko-KR" sz="1600" b="1" dirty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4669500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60" y="49647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>
                <a:solidFill>
                  <a:srgbClr val="0000CC"/>
                </a:solidFill>
              </a:rPr>
              <a:t>3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950585"/>
              </p:ext>
            </p:extLst>
          </p:nvPr>
        </p:nvGraphicFramePr>
        <p:xfrm>
          <a:off x="422359" y="1432562"/>
          <a:ext cx="8469315" cy="3329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start solution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SA2#160</a:t>
                      </a:r>
                      <a:r>
                        <a:rPr lang="en-US" sz="1200" baseline="0" dirty="0"/>
                        <a:t>-E-</a:t>
                      </a:r>
                      <a:r>
                        <a:rPr lang="en-US" sz="1200" dirty="0"/>
                        <a:t>AH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Key Issue proposals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Last meeting for solution updates, start discussion on evaluation and 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Work Plan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21AE1-EB95-4AB6-8CA7-7008DD12949B}"/>
              </a:ext>
            </a:extLst>
          </p:cNvPr>
          <p:cNvSpPr txBox="1"/>
          <p:nvPr/>
        </p:nvSpPr>
        <p:spPr>
          <a:xfrm>
            <a:off x="6185049" y="4841642"/>
            <a:ext cx="25923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Note: Planned TU allocation may change </a:t>
            </a: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09cef1fd-e61b-4dbf-b745-21988b13f978"/>
    <ds:schemaRef ds:uri="http://www.w3.org/XML/1998/namespace"/>
    <ds:schemaRef ds:uri="dcc30912-d230-4cc2-b11f-bb5ca2a6b6f5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63726</TotalTime>
  <Words>429</Words>
  <Application>Microsoft Office PowerPoint</Application>
  <PresentationFormat>On-screen Show (4:3)</PresentationFormat>
  <Paragraphs>115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Release 19 FS_MPS4msg Status Report</vt:lpstr>
      <vt:lpstr>FS_MPS4msg Status at SA#102</vt:lpstr>
      <vt:lpstr>FS_MPS4msg Status after SA2#160</vt:lpstr>
      <vt:lpstr>FS_MPS4msg Status after SA2#160</vt:lpstr>
      <vt:lpstr>FS_MPS4msg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1877</cp:revision>
  <dcterms:created xsi:type="dcterms:W3CDTF">2008-08-30T09:32:10Z</dcterms:created>
  <dcterms:modified xsi:type="dcterms:W3CDTF">2023-11-22T13:47:56Z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