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0" r:id="rId6"/>
    <p:sldId id="789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79333-EDA0-4457-8DF3-5E3863A621F4}" v="6" dt="2023-11-20T16:51:59.63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 varScale="1">
        <p:scale>
          <a:sx n="115" d="100"/>
          <a:sy n="115" d="100"/>
        </p:scale>
        <p:origin x="198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2677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810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 13 - 17, 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39824" y="3104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S2-2313843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WG2#160,</a:t>
            </a:r>
            <a:r>
              <a:rPr lang="en-GB" altLang="de-DE" sz="1200" baseline="0" dirty="0">
                <a:solidFill>
                  <a:schemeClr val="bg1"/>
                </a:solidFill>
              </a:rPr>
              <a:t> Nov 13 -17, 2023, Chicago, USA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171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171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770" y="2123696"/>
            <a:ext cx="7753694" cy="16878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NR_REDCAP_Ph2 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4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Qian Chen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321582" y="422071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NR_REDCAP_Ph2 </a:t>
            </a:r>
            <a:br>
              <a:rPr lang="en-US" altLang="de-DE" sz="2800" b="1" dirty="0"/>
            </a:br>
            <a:r>
              <a:rPr lang="en-US" altLang="de-DE" sz="2800" b="1" dirty="0"/>
              <a:t>status at SA#102</a:t>
            </a:r>
            <a:endParaRPr lang="de-DE" altLang="de-DE" sz="28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B384AE-3551-017A-5668-DD7C562B228E}"/>
              </a:ext>
            </a:extLst>
          </p:cNvPr>
          <p:cNvGraphicFramePr>
            <a:graphicFrameLocks noGrp="1"/>
          </p:cNvGraphicFramePr>
          <p:nvPr/>
        </p:nvGraphicFramePr>
        <p:xfrm>
          <a:off x="390754" y="1328868"/>
          <a:ext cx="8180387" cy="84088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9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73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970013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5GS support of NR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RedCap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UE with long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eDRX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 RRC_INACTIVE State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900" b="1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NR_REDCAP__Ph2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hlinkClick r:id="rId3"/>
                        </a:rPr>
                        <a:t>SP-230171</a:t>
                      </a:r>
                      <a:endParaRPr lang="en-GB" sz="800" dirty="0"/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 and Alignment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294B21D-4F05-B9C9-AC71-DC521CD4E230}"/>
              </a:ext>
            </a:extLst>
          </p:cNvPr>
          <p:cNvSpPr txBox="1">
            <a:spLocks/>
          </p:cNvSpPr>
          <p:nvPr/>
        </p:nvSpPr>
        <p:spPr>
          <a:xfrm>
            <a:off x="390754" y="2682850"/>
            <a:ext cx="8114464" cy="256648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6 CRs approved for TS 23.501/23.502 in alignment with RAN and maintenance.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LS response sent to CT4/RAN3 with regards to the most recent buffered data size related to MT-SDT.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/>
              <a:t>Impacts and dependencies on other WGs:</a:t>
            </a:r>
            <a:endParaRPr lang="de-DE" sz="15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Intra-TSG: no intra-TSG issue identified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Inter-TSG: Coordination with RAN and CT needed per LS exchange and agreed CRs 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endParaRPr lang="en-US" sz="105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/>
              <a:t>Next steps:</a:t>
            </a:r>
          </a:p>
          <a:p>
            <a:pPr lvl="1">
              <a:defRPr/>
            </a:pPr>
            <a:r>
              <a:rPr lang="en-US" sz="1100" kern="0" dirty="0"/>
              <a:t>Address </a:t>
            </a:r>
            <a:r>
              <a:rPr lang="en-US" sz="1100" kern="0" dirty="0" err="1"/>
              <a:t>eRedCap</a:t>
            </a:r>
            <a:r>
              <a:rPr lang="en-US" sz="1100" kern="0" dirty="0"/>
              <a:t> indication issue raised by RAN3 in LS S2-2311938/R3-234725.</a:t>
            </a:r>
          </a:p>
          <a:p>
            <a:pPr lvl="1">
              <a:defRPr/>
            </a:pPr>
            <a:r>
              <a:rPr lang="en-US" sz="1100" kern="0" dirty="0"/>
              <a:t>Maintenance and alignment.</a:t>
            </a:r>
          </a:p>
          <a:p>
            <a:pPr lvl="1">
              <a:defRPr/>
            </a:pPr>
            <a:endParaRPr lang="en-US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48034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316987" y="326378"/>
            <a:ext cx="7602740" cy="787400"/>
          </a:xfrm>
        </p:spPr>
        <p:txBody>
          <a:bodyPr/>
          <a:lstStyle/>
          <a:p>
            <a:pPr algn="l"/>
            <a:r>
              <a:rPr lang="en-US" altLang="de-DE" sz="2800" b="1" dirty="0"/>
              <a:t>NR_REDCAP_Ph2 </a:t>
            </a:r>
            <a:br>
              <a:rPr lang="en-US" altLang="de-DE" sz="2800" b="1" dirty="0"/>
            </a:br>
            <a:r>
              <a:rPr lang="en-US" altLang="de-DE" sz="2800" b="1" dirty="0"/>
              <a:t>status after SA2#159</a:t>
            </a:r>
            <a:endParaRPr lang="de-DE" altLang="de-DE" sz="28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B384AE-3551-017A-5668-DD7C562B2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83412"/>
              </p:ext>
            </p:extLst>
          </p:nvPr>
        </p:nvGraphicFramePr>
        <p:xfrm>
          <a:off x="390754" y="1328868"/>
          <a:ext cx="8180387" cy="84088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9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73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970013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5GS support of NR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RedCap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UE with long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eDRX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 RRC_INACTIVE State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900" b="1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NR_REDCAP__Ph2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hlinkClick r:id="rId3"/>
                        </a:rPr>
                        <a:t>SP-230171</a:t>
                      </a:r>
                      <a:endParaRPr lang="en-GB" sz="800" dirty="0"/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 and Alignment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294B21D-4F05-B9C9-AC71-DC521CD4E230}"/>
              </a:ext>
            </a:extLst>
          </p:cNvPr>
          <p:cNvSpPr txBox="1">
            <a:spLocks/>
          </p:cNvSpPr>
          <p:nvPr/>
        </p:nvSpPr>
        <p:spPr>
          <a:xfrm>
            <a:off x="390754" y="2682850"/>
            <a:ext cx="8114464" cy="256648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4 CRs approved for TS 23.501/23.502 in alignment with RAN and maintenance.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response sent to CT4/RAN3 with regards to the most recent buffered data size related to MT-SDT.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/>
              <a:t>Impacts and dependencies on other WGs:</a:t>
            </a:r>
            <a:endParaRPr lang="de-DE" sz="15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Intra-TSG: no intra-TSG issue identified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Inter-TSG: Coordination with RAN and </a:t>
            </a:r>
            <a:r>
              <a:rPr lang="en-US" sz="1050" kern="0"/>
              <a:t>CT needed </a:t>
            </a:r>
            <a:r>
              <a:rPr lang="en-US" sz="1050" kern="0" dirty="0"/>
              <a:t>per LS exchange and agreed CRs 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endParaRPr lang="en-US" sz="105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/>
              <a:t>Next steps:</a:t>
            </a:r>
          </a:p>
          <a:p>
            <a:pPr lvl="1">
              <a:defRPr/>
            </a:pPr>
            <a:r>
              <a:rPr lang="en-US" sz="1100" kern="0" dirty="0"/>
              <a:t>Resolution for MT-SDT considering further response from CT4 in next meeting.</a:t>
            </a:r>
          </a:p>
          <a:p>
            <a:pPr lvl="1">
              <a:defRPr/>
            </a:pPr>
            <a:r>
              <a:rPr lang="en-US" sz="1100" kern="0" dirty="0"/>
              <a:t>Maintenance and alignment.</a:t>
            </a:r>
          </a:p>
          <a:p>
            <a:pPr lvl="1">
              <a:defRPr/>
            </a:pPr>
            <a:endParaRPr lang="en-US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B4C141-0DAD-1F10-470B-081E76A79478}"/>
              </a:ext>
            </a:extLst>
          </p:cNvPr>
          <p:cNvSpPr txBox="1"/>
          <p:nvPr/>
        </p:nvSpPr>
        <p:spPr>
          <a:xfrm rot="1612792">
            <a:off x="4919800" y="441007"/>
            <a:ext cx="2425664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OLD i.e. remove</a:t>
            </a:r>
          </a:p>
        </p:txBody>
      </p:sp>
    </p:spTree>
    <p:extLst>
      <p:ext uri="{BB962C8B-B14F-4D97-AF65-F5344CB8AC3E}">
        <p14:creationId xmlns:p14="http://schemas.microsoft.com/office/powerpoint/2010/main" val="41089402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5B229-0FAC-41EF-BDC1-1542F634546F}">
  <ds:schemaRefs>
    <ds:schemaRef ds:uri="db33437f-65a5-48c5-b537-19efd290f96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f846979-0e6f-42ff-8b87-e1893efeda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19542</TotalTime>
  <Words>312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</vt:lpstr>
      <vt:lpstr>Arial</vt:lpstr>
      <vt:lpstr>Calibri</vt:lpstr>
      <vt:lpstr>Times New Roman</vt:lpstr>
      <vt:lpstr>Office Theme</vt:lpstr>
      <vt:lpstr>NR_REDCAP_Ph2  Status Report</vt:lpstr>
      <vt:lpstr>NR_REDCAP_Ph2  status at SA#102</vt:lpstr>
      <vt:lpstr>NR_REDCAP_Ph2  status after SA2#159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Ericsson_CQ_#160</cp:lastModifiedBy>
  <cp:revision>1425</cp:revision>
  <dcterms:created xsi:type="dcterms:W3CDTF">2008-08-30T09:32:10Z</dcterms:created>
  <dcterms:modified xsi:type="dcterms:W3CDTF">2023-11-21T18:07:26Z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