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90" r:id="rId6"/>
    <p:sldId id="789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979333-EDA0-4457-8DF3-5E3863A621F4}" v="6" dt="2023-11-20T16:51:59.634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38" autoAdjust="0"/>
    <p:restoredTop sz="94627" autoAdjust="0"/>
  </p:normalViewPr>
  <p:slideViewPr>
    <p:cSldViewPr snapToGrid="0">
      <p:cViewPr varScale="1">
        <p:scale>
          <a:sx n="119" d="100"/>
          <a:sy n="119" d="100"/>
        </p:scale>
        <p:origin x="188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an Chen XB" userId="4e9d2434-fabe-4fdf-866a-49fb0b0e1654" providerId="ADAL" clId="{F0979333-EDA0-4457-8DF3-5E3863A621F4}"/>
    <pc:docChg chg="undo custSel modSld">
      <pc:chgData name="Qian Chen XB" userId="4e9d2434-fabe-4fdf-866a-49fb0b0e1654" providerId="ADAL" clId="{F0979333-EDA0-4457-8DF3-5E3863A621F4}" dt="2023-11-20T16:51:59.634" v="161" actId="122"/>
      <pc:docMkLst>
        <pc:docMk/>
      </pc:docMkLst>
      <pc:sldChg chg="addSp modSp mod">
        <pc:chgData name="Qian Chen XB" userId="4e9d2434-fabe-4fdf-866a-49fb0b0e1654" providerId="ADAL" clId="{F0979333-EDA0-4457-8DF3-5E3863A621F4}" dt="2023-11-20T16:40:56.155" v="1" actId="1076"/>
        <pc:sldMkLst>
          <pc:docMk/>
          <pc:sldMk cId="4108940287" sldId="789"/>
        </pc:sldMkLst>
        <pc:spChg chg="add mod">
          <ac:chgData name="Qian Chen XB" userId="4e9d2434-fabe-4fdf-866a-49fb0b0e1654" providerId="ADAL" clId="{F0979333-EDA0-4457-8DF3-5E3863A621F4}" dt="2023-11-20T16:40:56.155" v="1" actId="1076"/>
          <ac:spMkLst>
            <pc:docMk/>
            <pc:sldMk cId="4108940287" sldId="789"/>
            <ac:spMk id="2" creationId="{12B4C141-0DAD-1F10-470B-081E76A79478}"/>
          </ac:spMkLst>
        </pc:spChg>
      </pc:sldChg>
      <pc:sldChg chg="modSp mod">
        <pc:chgData name="Qian Chen XB" userId="4e9d2434-fabe-4fdf-866a-49fb0b0e1654" providerId="ADAL" clId="{F0979333-EDA0-4457-8DF3-5E3863A621F4}" dt="2023-11-20T16:51:59.634" v="161" actId="122"/>
        <pc:sldMkLst>
          <pc:docMk/>
          <pc:sldMk cId="875480340" sldId="790"/>
        </pc:sldMkLst>
        <pc:spChg chg="mod">
          <ac:chgData name="Qian Chen XB" userId="4e9d2434-fabe-4fdf-866a-49fb0b0e1654" providerId="ADAL" clId="{F0979333-EDA0-4457-8DF3-5E3863A621F4}" dt="2023-11-20T16:49:32.564" v="141" actId="6549"/>
          <ac:spMkLst>
            <pc:docMk/>
            <pc:sldMk cId="875480340" sldId="790"/>
            <ac:spMk id="4" creationId="{C294B21D-4F05-B9C9-AC71-DC521CD4E230}"/>
          </ac:spMkLst>
        </pc:spChg>
        <pc:spChg chg="mod">
          <ac:chgData name="Qian Chen XB" userId="4e9d2434-fabe-4fdf-866a-49fb0b0e1654" providerId="ADAL" clId="{F0979333-EDA0-4457-8DF3-5E3863A621F4}" dt="2023-11-20T16:51:59.634" v="161" actId="122"/>
          <ac:spMkLst>
            <pc:docMk/>
            <pc:sldMk cId="875480340" sldId="790"/>
            <ac:spMk id="29698" creationId="{00000000-0000-0000-0000-000000000000}"/>
          </ac:spMkLst>
        </pc:spChg>
      </pc:sldChg>
    </pc:docChg>
  </pc:docChgLst>
  <pc:docChgLst>
    <pc:chgData name="Qian Chen XB" userId="4e9d2434-fabe-4fdf-866a-49fb0b0e1654" providerId="ADAL" clId="{76764D66-87B1-429A-A379-B3E4F26B0399}"/>
    <pc:docChg chg="undo custSel delSld modSld">
      <pc:chgData name="Qian Chen XB" userId="4e9d2434-fabe-4fdf-866a-49fb0b0e1654" providerId="ADAL" clId="{76764D66-87B1-429A-A379-B3E4F26B0399}" dt="2023-10-17T02:06:55.055" v="784" actId="6549"/>
      <pc:docMkLst>
        <pc:docMk/>
      </pc:docMkLst>
      <pc:sldChg chg="modSp mod">
        <pc:chgData name="Qian Chen XB" userId="4e9d2434-fabe-4fdf-866a-49fb0b0e1654" providerId="ADAL" clId="{76764D66-87B1-429A-A379-B3E4F26B0399}" dt="2023-10-17T02:05:49.452" v="774" actId="6549"/>
        <pc:sldMkLst>
          <pc:docMk/>
          <pc:sldMk cId="0" sldId="303"/>
        </pc:sldMkLst>
        <pc:spChg chg="mod">
          <ac:chgData name="Qian Chen XB" userId="4e9d2434-fabe-4fdf-866a-49fb0b0e1654" providerId="ADAL" clId="{76764D66-87B1-429A-A379-B3E4F26B0399}" dt="2023-10-17T01:12:02.951" v="5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Qian Chen XB" userId="4e9d2434-fabe-4fdf-866a-49fb0b0e1654" providerId="ADAL" clId="{76764D66-87B1-429A-A379-B3E4F26B0399}" dt="2023-10-17T02:05:49.452" v="774" actId="6549"/>
          <ac:spMkLst>
            <pc:docMk/>
            <pc:sldMk cId="0" sldId="303"/>
            <ac:spMk id="9219" creationId="{00000000-0000-0000-0000-000000000000}"/>
          </ac:spMkLst>
        </pc:spChg>
      </pc:sldChg>
      <pc:sldChg chg="addSp delSp modSp del mod">
        <pc:chgData name="Qian Chen XB" userId="4e9d2434-fabe-4fdf-866a-49fb0b0e1654" providerId="ADAL" clId="{76764D66-87B1-429A-A379-B3E4F26B0399}" dt="2023-10-17T02:00:48.186" v="727" actId="47"/>
        <pc:sldMkLst>
          <pc:docMk/>
          <pc:sldMk cId="46549111" sldId="787"/>
        </pc:sldMkLst>
        <pc:spChg chg="mod">
          <ac:chgData name="Qian Chen XB" userId="4e9d2434-fabe-4fdf-866a-49fb0b0e1654" providerId="ADAL" clId="{76764D66-87B1-429A-A379-B3E4F26B0399}" dt="2023-10-17T01:13:03.216" v="16"/>
          <ac:spMkLst>
            <pc:docMk/>
            <pc:sldMk cId="46549111" sldId="787"/>
            <ac:spMk id="29716" creationId="{00000000-0000-0000-0000-000000000000}"/>
          </ac:spMkLst>
        </pc:spChg>
        <pc:graphicFrameChg chg="add del mod modGraphic">
          <ac:chgData name="Qian Chen XB" userId="4e9d2434-fabe-4fdf-866a-49fb0b0e1654" providerId="ADAL" clId="{76764D66-87B1-429A-A379-B3E4F26B0399}" dt="2023-10-17T01:12:45.430" v="12"/>
          <ac:graphicFrameMkLst>
            <pc:docMk/>
            <pc:sldMk cId="46549111" sldId="787"/>
            <ac:graphicFrameMk id="2" creationId="{D0454AF8-8753-DC43-41CD-BB5E4A5182C6}"/>
          </ac:graphicFrameMkLst>
        </pc:graphicFrameChg>
        <pc:graphicFrameChg chg="add del">
          <ac:chgData name="Qian Chen XB" userId="4e9d2434-fabe-4fdf-866a-49fb0b0e1654" providerId="ADAL" clId="{76764D66-87B1-429A-A379-B3E4F26B0399}" dt="2023-10-17T01:12:46.192" v="13" actId="478"/>
          <ac:graphicFrameMkLst>
            <pc:docMk/>
            <pc:sldMk cId="46549111" sldId="787"/>
            <ac:graphicFrameMk id="5" creationId="{5071FF20-0011-4FEF-AB7D-19DC3A85FB83}"/>
          </ac:graphicFrameMkLst>
        </pc:graphicFrameChg>
      </pc:sldChg>
      <pc:sldChg chg="del">
        <pc:chgData name="Qian Chen XB" userId="4e9d2434-fabe-4fdf-866a-49fb0b0e1654" providerId="ADAL" clId="{76764D66-87B1-429A-A379-B3E4F26B0399}" dt="2023-10-17T02:00:51.525" v="728" actId="47"/>
        <pc:sldMkLst>
          <pc:docMk/>
          <pc:sldMk cId="3501064939" sldId="788"/>
        </pc:sldMkLst>
      </pc:sldChg>
      <pc:sldChg chg="addSp delSp modSp mod">
        <pc:chgData name="Qian Chen XB" userId="4e9d2434-fabe-4fdf-866a-49fb0b0e1654" providerId="ADAL" clId="{76764D66-87B1-429A-A379-B3E4F26B0399}" dt="2023-10-17T02:06:55.055" v="784" actId="6549"/>
        <pc:sldMkLst>
          <pc:docMk/>
          <pc:sldMk cId="4108940287" sldId="789"/>
        </pc:sldMkLst>
        <pc:spChg chg="add del mod">
          <ac:chgData name="Qian Chen XB" userId="4e9d2434-fabe-4fdf-866a-49fb0b0e1654" providerId="ADAL" clId="{76764D66-87B1-429A-A379-B3E4F26B0399}" dt="2023-10-17T01:13:54.853" v="20" actId="478"/>
          <ac:spMkLst>
            <pc:docMk/>
            <pc:sldMk cId="4108940287" sldId="789"/>
            <ac:spMk id="2" creationId="{49B6C8E6-B717-E96D-1714-041C68BA2326}"/>
          </ac:spMkLst>
        </pc:spChg>
        <pc:spChg chg="add mod">
          <ac:chgData name="Qian Chen XB" userId="4e9d2434-fabe-4fdf-866a-49fb0b0e1654" providerId="ADAL" clId="{76764D66-87B1-429A-A379-B3E4F26B0399}" dt="2023-10-17T02:06:55.055" v="784" actId="6549"/>
          <ac:spMkLst>
            <pc:docMk/>
            <pc:sldMk cId="4108940287" sldId="789"/>
            <ac:spMk id="4" creationId="{C294B21D-4F05-B9C9-AC71-DC521CD4E230}"/>
          </ac:spMkLst>
        </pc:spChg>
        <pc:spChg chg="mod">
          <ac:chgData name="Qian Chen XB" userId="4e9d2434-fabe-4fdf-866a-49fb0b0e1654" providerId="ADAL" clId="{76764D66-87B1-429A-A379-B3E4F26B0399}" dt="2023-10-17T02:06:08.600" v="776" actId="1076"/>
          <ac:spMkLst>
            <pc:docMk/>
            <pc:sldMk cId="4108940287" sldId="789"/>
            <ac:spMk id="29698" creationId="{00000000-0000-0000-0000-000000000000}"/>
          </ac:spMkLst>
        </pc:spChg>
        <pc:spChg chg="del">
          <ac:chgData name="Qian Chen XB" userId="4e9d2434-fabe-4fdf-866a-49fb0b0e1654" providerId="ADAL" clId="{76764D66-87B1-429A-A379-B3E4F26B0399}" dt="2023-10-17T01:13:52.039" v="19" actId="478"/>
          <ac:spMkLst>
            <pc:docMk/>
            <pc:sldMk cId="4108940287" sldId="789"/>
            <ac:spMk id="29716" creationId="{00000000-0000-0000-0000-000000000000}"/>
          </ac:spMkLst>
        </pc:spChg>
        <pc:graphicFrameChg chg="add mod modGraphic">
          <ac:chgData name="Qian Chen XB" userId="4e9d2434-fabe-4fdf-866a-49fb0b0e1654" providerId="ADAL" clId="{76764D66-87B1-429A-A379-B3E4F26B0399}" dt="2023-10-17T02:00:32.949" v="726" actId="20577"/>
          <ac:graphicFrameMkLst>
            <pc:docMk/>
            <pc:sldMk cId="4108940287" sldId="789"/>
            <ac:graphicFrameMk id="3" creationId="{4CB384AE-3551-017A-5668-DD7C562B228E}"/>
          </ac:graphicFrameMkLst>
        </pc:graphicFrameChg>
        <pc:graphicFrameChg chg="del modGraphic">
          <ac:chgData name="Qian Chen XB" userId="4e9d2434-fabe-4fdf-866a-49fb0b0e1654" providerId="ADAL" clId="{76764D66-87B1-429A-A379-B3E4F26B0399}" dt="2023-10-17T01:13:58.204" v="21" actId="478"/>
          <ac:graphicFrameMkLst>
            <pc:docMk/>
            <pc:sldMk cId="4108940287" sldId="789"/>
            <ac:graphicFrameMk id="5" creationId="{5071FF20-0011-4FEF-AB7D-19DC3A85FB83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11/20/2023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11/20/2023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02677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08109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#159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Oct 09 - 13, 2023, Xiamen, China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039824" y="3104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S2-2311832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WG2#159,</a:t>
            </a:r>
            <a:r>
              <a:rPr lang="en-GB" altLang="de-DE" sz="1200" baseline="0" dirty="0">
                <a:solidFill>
                  <a:schemeClr val="bg1"/>
                </a:solidFill>
              </a:rPr>
              <a:t> Oct 09 -13, 2023, Xiamen, China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2023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Information/WI_Sheet/SP-230171.zi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Information/WI_Sheet/SP-230171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770" y="2123696"/>
            <a:ext cx="7753694" cy="168789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NR_REDCAP_Ph2 </a:t>
            </a:r>
            <a:br>
              <a:rPr lang="en-US" altLang="de-DE" sz="3600" b="1" dirty="0"/>
            </a:b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432061" y="3890354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b="1" dirty="0"/>
              <a:t>Qian Chen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Ericsson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321582" y="422071"/>
            <a:ext cx="7602740" cy="787400"/>
          </a:xfrm>
        </p:spPr>
        <p:txBody>
          <a:bodyPr/>
          <a:lstStyle/>
          <a:p>
            <a:r>
              <a:rPr lang="en-US" altLang="de-DE" sz="2800" b="1" dirty="0"/>
              <a:t>NR_REDCAP_Ph2 </a:t>
            </a:r>
            <a:br>
              <a:rPr lang="en-US" altLang="de-DE" sz="2800" b="1" dirty="0"/>
            </a:br>
            <a:r>
              <a:rPr lang="en-US" altLang="de-DE" sz="2800" b="1" dirty="0"/>
              <a:t>status at SA#102</a:t>
            </a:r>
            <a:endParaRPr lang="de-DE" altLang="de-DE" sz="28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CB384AE-3551-017A-5668-DD7C562B228E}"/>
              </a:ext>
            </a:extLst>
          </p:cNvPr>
          <p:cNvGraphicFramePr>
            <a:graphicFrameLocks noGrp="1"/>
          </p:cNvGraphicFramePr>
          <p:nvPr/>
        </p:nvGraphicFramePr>
        <p:xfrm>
          <a:off x="390754" y="1328868"/>
          <a:ext cx="8180387" cy="84088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88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8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397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9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Target </a:t>
                      </a:r>
                      <a:r>
                        <a:rPr lang="en-GB" sz="700" dirty="0"/>
                        <a:t>(dd/mm/</a:t>
                      </a:r>
                      <a:r>
                        <a:rPr lang="en-GB" sz="700" dirty="0" err="1"/>
                        <a:t>yyyy</a:t>
                      </a:r>
                      <a:r>
                        <a:rPr lang="en-GB" sz="700" dirty="0"/>
                        <a:t>)</a:t>
                      </a:r>
                      <a:endParaRPr lang="en-GB" sz="900" dirty="0"/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473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970013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5GS support of NR </a:t>
                      </a:r>
                      <a:r>
                        <a:rPr lang="en-GB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RedCap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UE with long </a:t>
                      </a:r>
                      <a:r>
                        <a:rPr lang="en-GB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eDRX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for RRC_INACTIVE State</a:t>
                      </a:r>
                      <a:endParaRPr lang="de-DE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en-US" sz="900" b="1" dirty="0"/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NR_REDCAP__Ph2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16/06/2023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100%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hlinkClick r:id="rId3"/>
                        </a:rPr>
                        <a:t>SP-230171</a:t>
                      </a:r>
                      <a:endParaRPr lang="en-GB" sz="800" dirty="0"/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100%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Maintenance and Alignment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C294B21D-4F05-B9C9-AC71-DC521CD4E230}"/>
              </a:ext>
            </a:extLst>
          </p:cNvPr>
          <p:cNvSpPr txBox="1">
            <a:spLocks/>
          </p:cNvSpPr>
          <p:nvPr/>
        </p:nvSpPr>
        <p:spPr>
          <a:xfrm>
            <a:off x="390754" y="2682850"/>
            <a:ext cx="8114464" cy="2566483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kern="0" dirty="0"/>
              <a:t>Progress since SA#101: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6 CRs approved for TS 23.501/23.502 in alignment with RAN and maintenance.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2 LS response sent to CT4/RAN3 with regards to the most recent buffered data size related to MT-SDT.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1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kern="0" dirty="0"/>
              <a:t>Impacts and dependencies on other WGs:</a:t>
            </a:r>
            <a:endParaRPr lang="de-DE" sz="1500" kern="0" dirty="0"/>
          </a:p>
          <a:p>
            <a:pPr lvl="1">
              <a:spcBef>
                <a:spcPts val="0"/>
              </a:spcBef>
              <a:spcAft>
                <a:spcPts val="450"/>
              </a:spcAft>
              <a:defRPr/>
            </a:pPr>
            <a:r>
              <a:rPr lang="en-US" sz="1050" kern="0" dirty="0"/>
              <a:t>Intra-TSG: no intra-TSG issue identified</a:t>
            </a:r>
          </a:p>
          <a:p>
            <a:pPr lvl="1">
              <a:spcBef>
                <a:spcPts val="0"/>
              </a:spcBef>
              <a:spcAft>
                <a:spcPts val="450"/>
              </a:spcAft>
              <a:defRPr/>
            </a:pPr>
            <a:r>
              <a:rPr lang="en-US" sz="1050" kern="0" dirty="0"/>
              <a:t>Inter-TSG: Coordination with RAN and CT needed per LS exchange and agreed CRs </a:t>
            </a:r>
          </a:p>
          <a:p>
            <a:pPr lvl="1">
              <a:spcBef>
                <a:spcPts val="0"/>
              </a:spcBef>
              <a:spcAft>
                <a:spcPts val="450"/>
              </a:spcAft>
              <a:defRPr/>
            </a:pPr>
            <a:endParaRPr lang="en-US" sz="105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500" kern="0" dirty="0"/>
              <a:t>Next steps:</a:t>
            </a:r>
          </a:p>
          <a:p>
            <a:pPr lvl="1">
              <a:defRPr/>
            </a:pPr>
            <a:r>
              <a:rPr lang="en-US" sz="1100" kern="0" dirty="0"/>
              <a:t>Address </a:t>
            </a:r>
            <a:r>
              <a:rPr lang="en-US" sz="1100" kern="0" dirty="0" err="1"/>
              <a:t>eRedCap</a:t>
            </a:r>
            <a:r>
              <a:rPr lang="en-US" sz="1100" kern="0" dirty="0"/>
              <a:t> indication issue raised by RAN3 in LS S2-2311938/R3-234725.</a:t>
            </a:r>
          </a:p>
          <a:p>
            <a:pPr lvl="1">
              <a:defRPr/>
            </a:pPr>
            <a:r>
              <a:rPr lang="en-US" sz="1100" kern="0" dirty="0"/>
              <a:t>Maintenance and alignment.</a:t>
            </a:r>
          </a:p>
          <a:p>
            <a:pPr lvl="1">
              <a:defRPr/>
            </a:pPr>
            <a:endParaRPr lang="en-US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5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1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100" kern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548034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316987" y="326378"/>
            <a:ext cx="7602740" cy="787400"/>
          </a:xfrm>
        </p:spPr>
        <p:txBody>
          <a:bodyPr/>
          <a:lstStyle/>
          <a:p>
            <a:pPr algn="l"/>
            <a:r>
              <a:rPr lang="en-US" altLang="de-DE" sz="2800" b="1" dirty="0"/>
              <a:t>NR_REDCAP_Ph2 </a:t>
            </a:r>
            <a:br>
              <a:rPr lang="en-US" altLang="de-DE" sz="2800" b="1" dirty="0"/>
            </a:br>
            <a:r>
              <a:rPr lang="en-US" altLang="de-DE" sz="2800" b="1" dirty="0"/>
              <a:t>status after SA2#159</a:t>
            </a:r>
            <a:endParaRPr lang="de-DE" altLang="de-DE" sz="28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CB384AE-3551-017A-5668-DD7C562B22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183412"/>
              </p:ext>
            </p:extLst>
          </p:nvPr>
        </p:nvGraphicFramePr>
        <p:xfrm>
          <a:off x="390754" y="1328868"/>
          <a:ext cx="8180387" cy="84088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88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8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397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9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Target </a:t>
                      </a:r>
                      <a:r>
                        <a:rPr lang="en-GB" sz="700" dirty="0"/>
                        <a:t>(dd/mm/</a:t>
                      </a:r>
                      <a:r>
                        <a:rPr lang="en-GB" sz="700" dirty="0" err="1"/>
                        <a:t>yyyy</a:t>
                      </a:r>
                      <a:r>
                        <a:rPr lang="en-GB" sz="700" dirty="0"/>
                        <a:t>)</a:t>
                      </a:r>
                      <a:endParaRPr lang="en-GB" sz="900" dirty="0"/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473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970013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5GS support of NR </a:t>
                      </a:r>
                      <a:r>
                        <a:rPr lang="en-GB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RedCap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UE with long </a:t>
                      </a:r>
                      <a:r>
                        <a:rPr lang="en-GB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eDRX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for RRC_INACTIVE State</a:t>
                      </a:r>
                      <a:endParaRPr lang="de-DE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en-US" sz="900" b="1" dirty="0"/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NR_REDCAP__Ph2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16/06/2023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100%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hlinkClick r:id="rId3"/>
                        </a:rPr>
                        <a:t>SP-230171</a:t>
                      </a:r>
                      <a:endParaRPr lang="en-GB" sz="800" dirty="0"/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100%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Maintenance and Alignment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C294B21D-4F05-B9C9-AC71-DC521CD4E230}"/>
              </a:ext>
            </a:extLst>
          </p:cNvPr>
          <p:cNvSpPr txBox="1">
            <a:spLocks/>
          </p:cNvSpPr>
          <p:nvPr/>
        </p:nvSpPr>
        <p:spPr>
          <a:xfrm>
            <a:off x="390754" y="2682850"/>
            <a:ext cx="8114464" cy="2566483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kern="0" dirty="0"/>
              <a:t>Progress since SA#101: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4 CRs approved for TS 23.501/23.502 in alignment with RAN and maintenance.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LS response sent to CT4/RAN3 with regards to the most recent buffered data size related to MT-SDT.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1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kern="0" dirty="0"/>
              <a:t>Impacts and dependencies on other WGs:</a:t>
            </a:r>
            <a:endParaRPr lang="de-DE" sz="1500" kern="0" dirty="0"/>
          </a:p>
          <a:p>
            <a:pPr lvl="1">
              <a:spcBef>
                <a:spcPts val="0"/>
              </a:spcBef>
              <a:spcAft>
                <a:spcPts val="450"/>
              </a:spcAft>
              <a:defRPr/>
            </a:pPr>
            <a:r>
              <a:rPr lang="en-US" sz="1050" kern="0" dirty="0"/>
              <a:t>Intra-TSG: no intra-TSG issue identified</a:t>
            </a:r>
          </a:p>
          <a:p>
            <a:pPr lvl="1">
              <a:spcBef>
                <a:spcPts val="0"/>
              </a:spcBef>
              <a:spcAft>
                <a:spcPts val="450"/>
              </a:spcAft>
              <a:defRPr/>
            </a:pPr>
            <a:r>
              <a:rPr lang="en-US" sz="1050" kern="0" dirty="0"/>
              <a:t>Inter-TSG: Coordination with RAN and </a:t>
            </a:r>
            <a:r>
              <a:rPr lang="en-US" sz="1050" kern="0"/>
              <a:t>CT needed </a:t>
            </a:r>
            <a:r>
              <a:rPr lang="en-US" sz="1050" kern="0" dirty="0"/>
              <a:t>per LS exchange and agreed CRs </a:t>
            </a:r>
          </a:p>
          <a:p>
            <a:pPr lvl="1">
              <a:spcBef>
                <a:spcPts val="0"/>
              </a:spcBef>
              <a:spcAft>
                <a:spcPts val="450"/>
              </a:spcAft>
              <a:defRPr/>
            </a:pPr>
            <a:endParaRPr lang="en-US" sz="105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500" kern="0" dirty="0"/>
              <a:t>Next steps:</a:t>
            </a:r>
          </a:p>
          <a:p>
            <a:pPr lvl="1">
              <a:defRPr/>
            </a:pPr>
            <a:r>
              <a:rPr lang="en-US" sz="1100" kern="0" dirty="0"/>
              <a:t>Resolution for MT-SDT considering further response from CT4 in next meeting.</a:t>
            </a:r>
          </a:p>
          <a:p>
            <a:pPr lvl="1">
              <a:defRPr/>
            </a:pPr>
            <a:r>
              <a:rPr lang="en-US" sz="1100" kern="0" dirty="0"/>
              <a:t>Maintenance and alignment.</a:t>
            </a:r>
          </a:p>
          <a:p>
            <a:pPr lvl="1">
              <a:defRPr/>
            </a:pPr>
            <a:endParaRPr lang="en-US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5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1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100" kern="0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B4C141-0DAD-1F10-470B-081E76A79478}"/>
              </a:ext>
            </a:extLst>
          </p:cNvPr>
          <p:cNvSpPr txBox="1"/>
          <p:nvPr/>
        </p:nvSpPr>
        <p:spPr>
          <a:xfrm rot="1612792">
            <a:off x="4919800" y="441007"/>
            <a:ext cx="2425664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OLD i.e. remove</a:t>
            </a:r>
          </a:p>
        </p:txBody>
      </p:sp>
    </p:spTree>
    <p:extLst>
      <p:ext uri="{BB962C8B-B14F-4D97-AF65-F5344CB8AC3E}">
        <p14:creationId xmlns:p14="http://schemas.microsoft.com/office/powerpoint/2010/main" val="410894028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140b6c57cf7b45b8f349b6410d858205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a1405e4e4adcc105ad15c0e5971b16d4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3D7332-4B03-480A-9F0F-53108093DE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95B229-0FAC-41EF-BDC1-1542F634546F}">
  <ds:schemaRefs>
    <ds:schemaRef ds:uri="db33437f-65a5-48c5-b537-19efd290f967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6f846979-0e6f-42ff-8b87-e1893efeda99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6C67825-8C3F-4748-8691-0516FC3FC0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19540</TotalTime>
  <Words>312</Words>
  <Application>Microsoft Office PowerPoint</Application>
  <PresentationFormat>On-screen Show (4:3)</PresentationFormat>
  <Paragraphs>71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</vt:lpstr>
      <vt:lpstr>Arial</vt:lpstr>
      <vt:lpstr>Calibri</vt:lpstr>
      <vt:lpstr>Times New Roman</vt:lpstr>
      <vt:lpstr>Office Theme</vt:lpstr>
      <vt:lpstr>NR_REDCAP_Ph2  Status Report</vt:lpstr>
      <vt:lpstr>NR_REDCAP_Ph2  status at SA#102</vt:lpstr>
      <vt:lpstr>NR_REDCAP_Ph2  status after SA2#159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Ericsson_CQ_#160</cp:lastModifiedBy>
  <cp:revision>1424</cp:revision>
  <dcterms:created xsi:type="dcterms:W3CDTF">2008-08-30T09:32:10Z</dcterms:created>
  <dcterms:modified xsi:type="dcterms:W3CDTF">2023-11-20T16:52:01Z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0x0101003AA7AC0C743A294CADF60F661720E3E6</vt:lpwstr>
  </property>
</Properties>
</file>