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798" r:id="rId5"/>
    <p:sldId id="799" r:id="rId6"/>
    <p:sldId id="801" r:id="rId7"/>
    <p:sldId id="80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2A19A-62C9-4FC1-82A9-A8EAA14BC663}" v="1" dt="2023-10-16T01:01:26.56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87" d="100"/>
          <a:sy n="87" d="100"/>
        </p:scale>
        <p:origin x="-2020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0FB2A19A-62C9-4FC1-82A9-A8EAA14BC663}"/>
    <pc:docChg chg="custSel modSld modMainMaster">
      <pc:chgData name="Hong Cheng" userId="2d0b1172-628d-45ff-b9ab-d2d61d870e1b" providerId="ADAL" clId="{0FB2A19A-62C9-4FC1-82A9-A8EAA14BC663}" dt="2023-10-16T01:03:27.114" v="604"/>
      <pc:docMkLst>
        <pc:docMk/>
      </pc:docMkLst>
      <pc:sldChg chg="modSp mod">
        <pc:chgData name="Hong Cheng" userId="2d0b1172-628d-45ff-b9ab-d2d61d870e1b" providerId="ADAL" clId="{0FB2A19A-62C9-4FC1-82A9-A8EAA14BC663}" dt="2023-10-16T00:38:07.480" v="0"/>
        <pc:sldMkLst>
          <pc:docMk/>
          <pc:sldMk cId="0" sldId="303"/>
        </pc:sldMkLst>
        <pc:spChg chg="mod">
          <ac:chgData name="Hong Cheng" userId="2d0b1172-628d-45ff-b9ab-d2d61d870e1b" providerId="ADAL" clId="{0FB2A19A-62C9-4FC1-82A9-A8EAA14BC663}" dt="2023-10-16T00:38:07.480" v="0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Hong Cheng" userId="2d0b1172-628d-45ff-b9ab-d2d61d870e1b" providerId="ADAL" clId="{0FB2A19A-62C9-4FC1-82A9-A8EAA14BC663}" dt="2023-10-16T00:49:02.144" v="456" actId="20577"/>
        <pc:sldMkLst>
          <pc:docMk/>
          <pc:sldMk cId="1200233846" sldId="795"/>
        </pc:sldMkLst>
        <pc:spChg chg="mod">
          <ac:chgData name="Hong Cheng" userId="2d0b1172-628d-45ff-b9ab-d2d61d870e1b" providerId="ADAL" clId="{0FB2A19A-62C9-4FC1-82A9-A8EAA14BC663}" dt="2023-10-16T00:49:02.144" v="456" actId="20577"/>
          <ac:spMkLst>
            <pc:docMk/>
            <pc:sldMk cId="1200233846" sldId="795"/>
            <ac:spMk id="2" creationId="{E6ED52C4-5430-4D56-8D2A-947A8B15DB3C}"/>
          </ac:spMkLst>
        </pc:spChg>
        <pc:spChg chg="mod">
          <ac:chgData name="Hong Cheng" userId="2d0b1172-628d-45ff-b9ab-d2d61d870e1b" providerId="ADAL" clId="{0FB2A19A-62C9-4FC1-82A9-A8EAA14BC663}" dt="2023-10-16T00:48:29.236" v="450" actId="20577"/>
          <ac:spMkLst>
            <pc:docMk/>
            <pc:sldMk cId="1200233846" sldId="795"/>
            <ac:spMk id="5" creationId="{15D28A3F-B4FD-414F-9637-F7C890005039}"/>
          </ac:spMkLst>
        </pc:spChg>
      </pc:sldChg>
      <pc:sldChg chg="modSp mod">
        <pc:chgData name="Hong Cheng" userId="2d0b1172-628d-45ff-b9ab-d2d61d870e1b" providerId="ADAL" clId="{0FB2A19A-62C9-4FC1-82A9-A8EAA14BC663}" dt="2023-10-16T01:02:05.963" v="600" actId="20577"/>
        <pc:sldMkLst>
          <pc:docMk/>
          <pc:sldMk cId="2039749291" sldId="796"/>
        </pc:sldMkLst>
        <pc:spChg chg="mod">
          <ac:chgData name="Hong Cheng" userId="2d0b1172-628d-45ff-b9ab-d2d61d870e1b" providerId="ADAL" clId="{0FB2A19A-62C9-4FC1-82A9-A8EAA14BC663}" dt="2023-10-16T00:48:57.854" v="455" actId="20577"/>
          <ac:spMkLst>
            <pc:docMk/>
            <pc:sldMk cId="2039749291" sldId="796"/>
            <ac:spMk id="2" creationId="{7004E1B6-7C10-4462-B5DD-BB275803E4D3}"/>
          </ac:spMkLst>
        </pc:spChg>
        <pc:spChg chg="mod">
          <ac:chgData name="Hong Cheng" userId="2d0b1172-628d-45ff-b9ab-d2d61d870e1b" providerId="ADAL" clId="{0FB2A19A-62C9-4FC1-82A9-A8EAA14BC663}" dt="2023-10-16T01:02:05.963" v="600" actId="20577"/>
          <ac:spMkLst>
            <pc:docMk/>
            <pc:sldMk cId="2039749291" sldId="796"/>
            <ac:spMk id="4" creationId="{07639B51-7A60-40FF-963D-02AC48416E72}"/>
          </ac:spMkLst>
        </pc:spChg>
      </pc:sldChg>
      <pc:sldChg chg="modSp mod">
        <pc:chgData name="Hong Cheng" userId="2d0b1172-628d-45ff-b9ab-d2d61d870e1b" providerId="ADAL" clId="{0FB2A19A-62C9-4FC1-82A9-A8EAA14BC663}" dt="2023-10-16T01:03:27.114" v="604"/>
        <pc:sldMkLst>
          <pc:docMk/>
          <pc:sldMk cId="2816755337" sldId="797"/>
        </pc:sldMkLst>
        <pc:spChg chg="mod">
          <ac:chgData name="Hong Cheng" userId="2d0b1172-628d-45ff-b9ab-d2d61d870e1b" providerId="ADAL" clId="{0FB2A19A-62C9-4FC1-82A9-A8EAA14BC663}" dt="2023-10-16T01:02:59.875" v="601" actId="20577"/>
          <ac:spMkLst>
            <pc:docMk/>
            <pc:sldMk cId="2816755337" sldId="797"/>
            <ac:spMk id="2" creationId="{7004E1B6-7C10-4462-B5DD-BB275803E4D3}"/>
          </ac:spMkLst>
        </pc:spChg>
        <pc:spChg chg="mod">
          <ac:chgData name="Hong Cheng" userId="2d0b1172-628d-45ff-b9ab-d2d61d870e1b" providerId="ADAL" clId="{0FB2A19A-62C9-4FC1-82A9-A8EAA14BC663}" dt="2023-10-16T01:03:27.114" v="604"/>
          <ac:spMkLst>
            <pc:docMk/>
            <pc:sldMk cId="2816755337" sldId="797"/>
            <ac:spMk id="5" creationId="{88DB0DF5-3773-4C51-A7A1-AB98B0519144}"/>
          </ac:spMkLst>
        </pc:spChg>
      </pc:sldChg>
      <pc:sldMasterChg chg="modSp mod modSldLayout">
        <pc:chgData name="Hong Cheng" userId="2d0b1172-628d-45ff-b9ab-d2d61d870e1b" providerId="ADAL" clId="{0FB2A19A-62C9-4FC1-82A9-A8EAA14BC663}" dt="2023-10-16T00:39:56.754" v="4" actId="20577"/>
        <pc:sldMasterMkLst>
          <pc:docMk/>
          <pc:sldMasterMk cId="0" sldId="2147483729"/>
        </pc:sldMasterMkLst>
        <pc:spChg chg="mod">
          <ac:chgData name="Hong Cheng" userId="2d0b1172-628d-45ff-b9ab-d2d61d870e1b" providerId="ADAL" clId="{0FB2A19A-62C9-4FC1-82A9-A8EAA14BC663}" dt="2023-10-16T00:39:56.754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Hong Cheng" userId="2d0b1172-628d-45ff-b9ab-d2d61d870e1b" providerId="ADAL" clId="{0FB2A19A-62C9-4FC1-82A9-A8EAA14BC663}" dt="2023-10-16T00:39:31.084" v="2"/>
          <pc:sldLayoutMkLst>
            <pc:docMk/>
            <pc:sldMasterMk cId="0" sldId="2147483729"/>
            <pc:sldLayoutMk cId="719417900" sldId="2147483770"/>
          </pc:sldLayoutMkLst>
          <pc:spChg chg="mod">
            <ac:chgData name="Hong Cheng" userId="2d0b1172-628d-45ff-b9ab-d2d61d870e1b" providerId="ADAL" clId="{0FB2A19A-62C9-4FC1-82A9-A8EAA14BC663}" dt="2023-10-16T00:39:31.084" v="2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60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13 - 17 November, 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TSG SA WG2#1</a:t>
            </a:r>
            <a:r>
              <a:rPr lang="en-US" altLang="zh-CN" sz="1200" dirty="0" smtClean="0">
                <a:solidFill>
                  <a:schemeClr val="bg1"/>
                </a:solidFill>
              </a:rPr>
              <a:t>60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US" altLang="de-DE" sz="1200" dirty="0" smtClean="0">
                <a:solidFill>
                  <a:schemeClr val="bg1"/>
                </a:solidFill>
              </a:rPr>
              <a:t>13 - 17 November, 2023, Chicago, USA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5G_eLCS_Ph3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GB" sz="1800" dirty="0"/>
              <a:t>Ming Ai @  CATT</a:t>
            </a:r>
          </a:p>
          <a:p>
            <a:r>
              <a:rPr lang="en-GB" sz="1800" dirty="0" err="1"/>
              <a:t>Runze</a:t>
            </a:r>
            <a:r>
              <a:rPr lang="en-GB" sz="1800" dirty="0"/>
              <a:t> Zhou @ </a:t>
            </a:r>
            <a:r>
              <a:rPr lang="en-GB" sz="1800" dirty="0" smtClean="0"/>
              <a:t>Huawei</a:t>
            </a:r>
            <a:endParaRPr lang="en-GB" sz="1800" dirty="0"/>
          </a:p>
        </p:txBody>
      </p:sp>
      <p:sp>
        <p:nvSpPr>
          <p:cNvPr id="4" name="文本框 1"/>
          <p:cNvSpPr txBox="1"/>
          <p:nvPr/>
        </p:nvSpPr>
        <p:spPr>
          <a:xfrm>
            <a:off x="6103398" y="382385"/>
            <a:ext cx="1353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S2-2313838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22553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5G_eLCS_Ph3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SA2#159</a:t>
            </a:r>
            <a:endParaRPr lang="en-US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76546"/>
              </p:ext>
            </p:extLst>
          </p:nvPr>
        </p:nvGraphicFramePr>
        <p:xfrm>
          <a:off x="138173" y="131278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893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5GC 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Services Phase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SP-220069</a:t>
                      </a:r>
                      <a:endParaRPr lang="en-US" sz="1200" b="1" i="0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5GC </a:t>
                      </a:r>
                      <a:r>
                        <a:rPr lang="en-US" altLang="zh-CN" sz="12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Services Phase 3</a:t>
                      </a:r>
                      <a:endParaRPr lang="en-US" altLang="zh-CN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SP-230093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31368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4294967295"/>
          </p:nvPr>
        </p:nvSpPr>
        <p:spPr>
          <a:xfrm>
            <a:off x="164578" y="2524341"/>
            <a:ext cx="8791131" cy="400956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in </a:t>
            </a:r>
            <a:r>
              <a:rPr lang="de-DE" altLang="de-DE" sz="2000" dirty="0" smtClean="0"/>
              <a:t>SA2#159: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SA2#159  </a:t>
            </a:r>
            <a:r>
              <a:rPr lang="de-DE" altLang="zh-CN" sz="1400" dirty="0">
                <a:solidFill>
                  <a:srgbClr val="000000"/>
                </a:solidFill>
              </a:rPr>
              <a:t>is t</a:t>
            </a:r>
            <a:r>
              <a:rPr lang="de-DE" altLang="zh-CN" sz="1400" dirty="0" smtClean="0">
                <a:solidFill>
                  <a:srgbClr val="000000"/>
                </a:solidFill>
              </a:rPr>
              <a:t>he 2nd meeting for the </a:t>
            </a:r>
            <a:r>
              <a:rPr lang="en-US" altLang="zh-CN" sz="1400" dirty="0" smtClean="0"/>
              <a:t>maintenance work</a:t>
            </a:r>
            <a:r>
              <a:rPr lang="de-DE" altLang="zh-CN" sz="1400" dirty="0" smtClean="0">
                <a:solidFill>
                  <a:srgbClr val="000000"/>
                </a:solidFill>
              </a:rPr>
              <a:t>. 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 CRs,  </a:t>
            </a:r>
            <a:r>
              <a:rPr lang="en-US" altLang="zh-CN" sz="1400" dirty="0"/>
              <a:t>1</a:t>
            </a:r>
            <a:r>
              <a:rPr lang="en-US" altLang="zh-CN" sz="1400" dirty="0" smtClean="0"/>
              <a:t> reply LS CT1 and 1 reply LS to CT4 were approved </a:t>
            </a:r>
            <a:r>
              <a:rPr lang="en-US" altLang="zh-CN" sz="1400" dirty="0"/>
              <a:t>in this meeting.</a:t>
            </a:r>
            <a:endParaRPr lang="en-US" sz="1400" dirty="0"/>
          </a:p>
          <a:p>
            <a:pPr lvl="1">
              <a:spcBef>
                <a:spcPts val="0"/>
              </a:spcBef>
            </a:pPr>
            <a:endParaRPr lang="en-US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No.</a:t>
            </a:r>
            <a:endParaRPr lang="en-GB" sz="1400" dirty="0" smtClean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altLang="zh-CN" sz="1400" dirty="0"/>
              <a:t>Continue the m</a:t>
            </a:r>
            <a:r>
              <a:rPr lang="en-US" altLang="zh-CN" sz="1400" dirty="0" smtClean="0"/>
              <a:t>aintenance work. 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752425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5G_eLCS_Ph3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</a:t>
            </a:r>
            <a:r>
              <a:rPr lang="en-US" altLang="zh-CN" sz="2800" b="1" dirty="0" smtClean="0"/>
              <a:t>60</a:t>
            </a:r>
            <a:endParaRPr lang="en-US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824020"/>
              </p:ext>
            </p:extLst>
          </p:nvPr>
        </p:nvGraphicFramePr>
        <p:xfrm>
          <a:off x="138173" y="131278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893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5GC 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Services Phase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SP-220069</a:t>
                      </a:r>
                      <a:endParaRPr lang="en-US" sz="1200" b="1" i="0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5GC </a:t>
                      </a:r>
                      <a:r>
                        <a:rPr lang="en-US" altLang="zh-CN" sz="12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Services Phase 3</a:t>
                      </a:r>
                      <a:endParaRPr lang="en-US" altLang="zh-CN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SP-230093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31368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4294967295"/>
          </p:nvPr>
        </p:nvSpPr>
        <p:spPr>
          <a:xfrm>
            <a:off x="164578" y="2524341"/>
            <a:ext cx="8791131" cy="400956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in </a:t>
            </a:r>
            <a:r>
              <a:rPr lang="de-DE" altLang="de-DE" sz="2000" dirty="0" smtClean="0"/>
              <a:t>SA2#1</a:t>
            </a:r>
            <a:r>
              <a:rPr lang="en-US" altLang="zh-CN" sz="2000" dirty="0" smtClean="0"/>
              <a:t>60</a:t>
            </a:r>
            <a:r>
              <a:rPr lang="de-DE" altLang="de-DE" sz="2000" dirty="0" smtClean="0"/>
              <a:t>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SA2#1</a:t>
            </a:r>
            <a:r>
              <a:rPr lang="en-US" altLang="zh-CN" sz="1400" dirty="0" smtClean="0">
                <a:solidFill>
                  <a:srgbClr val="000000"/>
                </a:solidFill>
              </a:rPr>
              <a:t>60</a:t>
            </a:r>
            <a:r>
              <a:rPr lang="de-DE" altLang="zh-CN" sz="1400" dirty="0" smtClean="0">
                <a:solidFill>
                  <a:srgbClr val="000000"/>
                </a:solidFill>
              </a:rPr>
              <a:t>  </a:t>
            </a:r>
            <a:r>
              <a:rPr lang="de-DE" altLang="zh-CN" sz="1400" dirty="0">
                <a:solidFill>
                  <a:srgbClr val="000000"/>
                </a:solidFill>
              </a:rPr>
              <a:t>is t</a:t>
            </a:r>
            <a:r>
              <a:rPr lang="de-DE" altLang="zh-CN" sz="1400" dirty="0" smtClean="0">
                <a:solidFill>
                  <a:srgbClr val="000000"/>
                </a:solidFill>
              </a:rPr>
              <a:t>he </a:t>
            </a:r>
            <a:r>
              <a:rPr lang="en-US" altLang="zh-CN" sz="1400" dirty="0" smtClean="0">
                <a:solidFill>
                  <a:srgbClr val="000000"/>
                </a:solidFill>
              </a:rPr>
              <a:t>3r</a:t>
            </a:r>
            <a:r>
              <a:rPr lang="de-DE" altLang="zh-CN" sz="1400" dirty="0" smtClean="0">
                <a:solidFill>
                  <a:srgbClr val="000000"/>
                </a:solidFill>
              </a:rPr>
              <a:t>d </a:t>
            </a:r>
            <a:r>
              <a:rPr lang="de-DE" altLang="zh-CN" sz="1400" dirty="0" smtClean="0">
                <a:solidFill>
                  <a:srgbClr val="000000"/>
                </a:solidFill>
              </a:rPr>
              <a:t>meeting for the </a:t>
            </a:r>
            <a:r>
              <a:rPr lang="en-US" altLang="zh-CN" sz="1400" dirty="0" smtClean="0"/>
              <a:t>maintenance work</a:t>
            </a:r>
            <a:r>
              <a:rPr lang="de-DE" altLang="zh-CN" sz="1400" dirty="0" smtClean="0">
                <a:solidFill>
                  <a:srgbClr val="000000"/>
                </a:solidFill>
              </a:rPr>
              <a:t>. 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8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CRs,  </a:t>
            </a:r>
            <a:r>
              <a:rPr lang="en-US" altLang="zh-CN" sz="1400" dirty="0"/>
              <a:t>1</a:t>
            </a:r>
            <a:r>
              <a:rPr lang="en-US" altLang="zh-CN" sz="1400" dirty="0" smtClean="0"/>
              <a:t> reply LS CT1 and 1 reply LS to CT4 were approved </a:t>
            </a:r>
            <a:r>
              <a:rPr lang="en-US" altLang="zh-CN" sz="1400" dirty="0"/>
              <a:t>in this meeting.</a:t>
            </a:r>
            <a:endParaRPr lang="en-US" sz="1400" dirty="0"/>
          </a:p>
          <a:p>
            <a:pPr lvl="1">
              <a:spcBef>
                <a:spcPts val="0"/>
              </a:spcBef>
            </a:pPr>
            <a:endParaRPr lang="en-US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/>
              <a:t>1</a:t>
            </a:r>
            <a:r>
              <a:rPr lang="en-US" altLang="zh-CN" sz="1400" dirty="0" smtClean="0"/>
              <a:t> LS from RAN1 has been handled, the alignment CR has been </a:t>
            </a:r>
            <a:r>
              <a:rPr lang="en-US" altLang="zh-CN" sz="1400" dirty="0"/>
              <a:t>approved in this meeting</a:t>
            </a:r>
            <a:r>
              <a:rPr lang="en-US" sz="1400" dirty="0" smtClean="0"/>
              <a:t>.</a:t>
            </a:r>
            <a:endParaRPr lang="en-GB" sz="1400" dirty="0" smtClean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altLang="zh-CN" sz="1400" dirty="0"/>
              <a:t>Continue the m</a:t>
            </a:r>
            <a:r>
              <a:rPr lang="en-US" altLang="zh-CN" sz="1400" dirty="0" smtClean="0"/>
              <a:t>aintenance work. 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4287079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5G_eLCS_Ph3 </a:t>
            </a:r>
            <a:r>
              <a:rPr lang="en-US" altLang="de-DE" sz="2800" b="1" dirty="0"/>
              <a:t>status </a:t>
            </a:r>
            <a:r>
              <a:rPr lang="en-US" altLang="de-DE" sz="2800" b="1" dirty="0" smtClean="0"/>
              <a:t>at SA#102</a:t>
            </a:r>
            <a:endParaRPr lang="en-US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239551"/>
              </p:ext>
            </p:extLst>
          </p:nvPr>
        </p:nvGraphicFramePr>
        <p:xfrm>
          <a:off x="138173" y="131278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893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5GC 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Services Phase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SP-220069</a:t>
                      </a:r>
                      <a:endParaRPr lang="en-US" sz="1200" b="1" i="0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eLC3_Ph3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5GC </a:t>
                      </a:r>
                      <a:r>
                        <a:rPr lang="en-US" altLang="zh-CN" sz="12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altLang="zh-CN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Services Phase 3</a:t>
                      </a:r>
                      <a:endParaRPr lang="en-US" altLang="zh-CN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SP-230093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31368"/>
                  </a:ext>
                </a:extLst>
              </a:tr>
            </a:tbl>
          </a:graphicData>
        </a:graphic>
      </p:graphicFrame>
      <p:sp>
        <p:nvSpPr>
          <p:cNvPr id="9" name="Content Placeholder 7"/>
          <p:cNvSpPr>
            <a:spLocks noGrp="1"/>
          </p:cNvSpPr>
          <p:nvPr>
            <p:ph sz="half" idx="4294967295"/>
          </p:nvPr>
        </p:nvSpPr>
        <p:spPr>
          <a:xfrm>
            <a:off x="164578" y="2524341"/>
            <a:ext cx="8791131" cy="400956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SA#101: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2 meetings for the </a:t>
            </a:r>
            <a:r>
              <a:rPr lang="en-US" altLang="zh-CN" sz="1400" dirty="0" smtClean="0"/>
              <a:t>maintenance work</a:t>
            </a:r>
            <a:r>
              <a:rPr lang="de-DE" altLang="zh-CN" sz="1400" dirty="0" smtClean="0">
                <a:solidFill>
                  <a:srgbClr val="000000"/>
                </a:solidFill>
              </a:rPr>
              <a:t>. 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Totally 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10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CRs were approved </a:t>
            </a:r>
            <a:r>
              <a:rPr lang="en-US" altLang="zh-CN" sz="1400" dirty="0"/>
              <a:t>in this </a:t>
            </a:r>
            <a:r>
              <a:rPr lang="en-US" altLang="zh-CN" sz="1400" dirty="0"/>
              <a:t>meeting,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reply LS CT1 and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reply LS to CT4 were </a:t>
            </a:r>
            <a:r>
              <a:rPr lang="en-US" altLang="zh-CN" sz="1400" dirty="0" smtClean="0"/>
              <a:t>approved during this  quarter. </a:t>
            </a:r>
            <a:endParaRPr lang="en-US" sz="1400" dirty="0"/>
          </a:p>
          <a:p>
            <a:pPr lvl="1">
              <a:spcBef>
                <a:spcPts val="0"/>
              </a:spcBef>
            </a:pPr>
            <a:endParaRPr lang="en-US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/>
              <a:t>1 LS from RAN1 has been handled, </a:t>
            </a:r>
            <a:r>
              <a:rPr lang="en-US" altLang="zh-CN" sz="1400" dirty="0" smtClean="0"/>
              <a:t>the alignment </a:t>
            </a:r>
            <a:r>
              <a:rPr lang="en-US" altLang="zh-CN" sz="1400" dirty="0"/>
              <a:t>CR has been </a:t>
            </a:r>
            <a:r>
              <a:rPr lang="en-US" altLang="zh-CN" sz="1400" dirty="0" smtClean="0"/>
              <a:t>approved.</a:t>
            </a:r>
            <a:endParaRPr lang="en-GB" sz="1400" dirty="0" smtClean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altLang="zh-CN" sz="1400" dirty="0"/>
              <a:t>Continue the m</a:t>
            </a:r>
            <a:r>
              <a:rPr lang="en-US" altLang="zh-CN" sz="1400" dirty="0" smtClean="0"/>
              <a:t>aintenance work. 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012786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9cef1fd-e61b-4dbf-b745-21988b13f978"/>
    <ds:schemaRef ds:uri="dcc30912-d230-4cc2-b11f-bb5ca2a6b6f5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52030</TotalTime>
  <Words>307</Words>
  <Application>Microsoft Office PowerPoint</Application>
  <PresentationFormat>全屏显示(4:3)</PresentationFormat>
  <Paragraphs>80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5G_eLCS_Ph3 Status Report</vt:lpstr>
      <vt:lpstr>5G_eLCS_Ph3 status after SA2#159</vt:lpstr>
      <vt:lpstr>5G_eLCS_Ph3 status after SA2#160</vt:lpstr>
      <vt:lpstr>5G_eLCS_Ph3 status at SA#102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MingAi</cp:lastModifiedBy>
  <cp:revision>1943</cp:revision>
  <dcterms:created xsi:type="dcterms:W3CDTF">2008-08-30T09:32:10Z</dcterms:created>
  <dcterms:modified xsi:type="dcterms:W3CDTF">2023-11-21T10:06:36Z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