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2" r:id="rId6"/>
    <p:sldId id="793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82" d="100"/>
          <a:sy n="82" d="100"/>
        </p:scale>
        <p:origin x="163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405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ko-KR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#160</a:t>
            </a:r>
          </a:p>
          <a:p>
            <a:r>
              <a:rPr lang="en-US" altLang="zh-CN" sz="12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13 - 17 November, 2023,</a:t>
            </a:r>
            <a:r>
              <a:rPr lang="en-US" altLang="zh-CN" sz="1200" b="1" kern="120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Chicago, USA</a:t>
            </a:r>
            <a:endParaRPr lang="sv-SE" altLang="en-US" sz="18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854634" y="334106"/>
            <a:ext cx="23358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S2-2313835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de-DE" sz="1200" dirty="0">
                <a:solidFill>
                  <a:schemeClr val="bg1"/>
                </a:solidFill>
              </a:rPr>
              <a:t>TSG SA WG2 Meeting #160, </a:t>
            </a:r>
            <a:r>
              <a:rPr lang="en-US" altLang="de-DE" sz="1200" dirty="0">
                <a:solidFill>
                  <a:schemeClr val="bg1"/>
                </a:solidFill>
              </a:rPr>
              <a:t>13 - 17 </a:t>
            </a:r>
            <a:r>
              <a:rPr lang="en-US" altLang="zh-CN" sz="1200" dirty="0">
                <a:solidFill>
                  <a:schemeClr val="bg1"/>
                </a:solidFill>
              </a:rPr>
              <a:t>November</a:t>
            </a:r>
            <a:r>
              <a:rPr lang="en-US" altLang="de-DE" sz="1200" dirty="0">
                <a:solidFill>
                  <a:schemeClr val="bg1"/>
                </a:solidFill>
              </a:rPr>
              <a:t>, 2023, </a:t>
            </a:r>
            <a:r>
              <a:rPr lang="en-US" altLang="zh-CN" sz="1200" dirty="0">
                <a:solidFill>
                  <a:schemeClr val="bg1"/>
                </a:solidFill>
              </a:rPr>
              <a:t>Chicago</a:t>
            </a:r>
            <a:r>
              <a:rPr lang="en-US" altLang="de-DE" sz="1200" dirty="0">
                <a:solidFill>
                  <a:schemeClr val="bg1"/>
                </a:solidFill>
              </a:rPr>
              <a:t>, </a:t>
            </a:r>
            <a:r>
              <a:rPr lang="en-US" altLang="zh-CN" sz="1200" dirty="0">
                <a:solidFill>
                  <a:schemeClr val="bg1"/>
                </a:solidFill>
              </a:rPr>
              <a:t>USA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PIN Status </a:t>
            </a:r>
            <a:r>
              <a:rPr lang="en-GB" altLang="zh-CN" sz="3600" b="1" dirty="0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1800" dirty="0"/>
              <a:t>vivo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94" y="409746"/>
            <a:ext cx="7086194" cy="675167"/>
          </a:xfrm>
        </p:spPr>
        <p:txBody>
          <a:bodyPr/>
          <a:lstStyle/>
          <a:p>
            <a:r>
              <a:rPr lang="en-US" altLang="de-DE" b="1" dirty="0"/>
              <a:t>PIN status after SA2#160</a:t>
            </a:r>
            <a:endParaRPr lang="en-US" sz="3600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60592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5 CRs to TS 23.501 were agreed, 4 CR to TS 23.502 were agreed, 2 CR to TS 23.503 were agreed.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TU is used for maintenance work at SA2#160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zh-CN" sz="1600" b="1" dirty="0"/>
              <a:t>RAN impacts and dependencies</a:t>
            </a:r>
            <a:r>
              <a:rPr lang="en-US" altLang="zh-CN" sz="1600" dirty="0"/>
              <a:t>:</a:t>
            </a:r>
            <a:endParaRPr lang="de-DE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Other WG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SA6, CT WGs.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Next steps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Maintenance work.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Handle the unhandled CRs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kern="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D1AA8FAB-D643-474E-A0C0-53A55B180A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540283"/>
              </p:ext>
            </p:extLst>
          </p:nvPr>
        </p:nvGraphicFramePr>
        <p:xfrm>
          <a:off x="138173" y="1312782"/>
          <a:ext cx="8810067" cy="69829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893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581">
                <a:tc>
                  <a:txBody>
                    <a:bodyPr/>
                    <a:lstStyle/>
                    <a:p>
                      <a:r>
                        <a:rPr lang="en-GB" altLang="zh-CN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PIN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Personal IoT Networks</a:t>
                      </a:r>
                      <a:endParaRPr lang="de-DE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Jun.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23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SP-221343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3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7183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37" y="454676"/>
            <a:ext cx="6827838" cy="632637"/>
          </a:xfrm>
        </p:spPr>
        <p:txBody>
          <a:bodyPr/>
          <a:lstStyle/>
          <a:p>
            <a:r>
              <a:rPr lang="en-GB" altLang="zh-CN" b="1" dirty="0"/>
              <a:t>PIN </a:t>
            </a:r>
            <a:r>
              <a:rPr lang="en-US" altLang="de-DE" b="1" dirty="0"/>
              <a:t>status at SA#102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88DB0DF5-3773-4C51-A7A1-AB98B0519144}"/>
              </a:ext>
            </a:extLst>
          </p:cNvPr>
          <p:cNvSpPr txBox="1">
            <a:spLocks/>
          </p:cNvSpPr>
          <p:nvPr/>
        </p:nvSpPr>
        <p:spPr>
          <a:xfrm>
            <a:off x="294759" y="2599505"/>
            <a:ext cx="8733881" cy="367066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5 CRs to TS 23.501 were agreed, 4 CR to TS 23.502 were agreed, 2 CR to TS 23.503 were agreed.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TU is used for maintenance work at SA2#160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zh-CN" sz="1600" b="1" dirty="0"/>
              <a:t>RAN impacts and dependencies</a:t>
            </a:r>
            <a:r>
              <a:rPr lang="en-US" altLang="zh-CN" sz="1600" dirty="0"/>
              <a:t>:</a:t>
            </a:r>
            <a:endParaRPr lang="de-DE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Other WG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SA6, CT WGs.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Next steps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Maintenance work.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Handle the unhandled CRs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GB" altLang="zh-CN" sz="12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200" kern="0" dirty="0"/>
              <a:t> 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D1AA8FAB-D643-474E-A0C0-53A55B180A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632777"/>
              </p:ext>
            </p:extLst>
          </p:nvPr>
        </p:nvGraphicFramePr>
        <p:xfrm>
          <a:off x="138173" y="1312782"/>
          <a:ext cx="8810067" cy="69829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893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581">
                <a:tc>
                  <a:txBody>
                    <a:bodyPr/>
                    <a:lstStyle/>
                    <a:p>
                      <a:r>
                        <a:rPr lang="en-GB" altLang="zh-CN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PIN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Personal IoT Networks</a:t>
                      </a:r>
                      <a:endParaRPr lang="de-DE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Jun.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23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SP-221343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31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0919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dcc30912-d230-4cc2-b11f-bb5ca2a6b6f5"/>
    <ds:schemaRef ds:uri="http://purl.org/dc/terms/"/>
    <ds:schemaRef ds:uri="http://schemas.microsoft.com/office/infopath/2007/PartnerControls"/>
    <ds:schemaRef ds:uri="09cef1fd-e61b-4dbf-b745-21988b13f97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43788</TotalTime>
  <Words>179</Words>
  <Application>Microsoft Office PowerPoint</Application>
  <PresentationFormat>全屏显示(4:3)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 </vt:lpstr>
      <vt:lpstr>Arial</vt:lpstr>
      <vt:lpstr>Calibri</vt:lpstr>
      <vt:lpstr>Times New Roman</vt:lpstr>
      <vt:lpstr>Office Theme</vt:lpstr>
      <vt:lpstr>PIN Status Report</vt:lpstr>
      <vt:lpstr>PIN status after SA2#160</vt:lpstr>
      <vt:lpstr>PIN status at SA#102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2007</cp:revision>
  <dcterms:created xsi:type="dcterms:W3CDTF">2008-08-30T09:32:10Z</dcterms:created>
  <dcterms:modified xsi:type="dcterms:W3CDTF">2023-11-21T06:30:54Z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