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3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15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S2-2311830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159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Xiamen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China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 Oct 9-13,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WG2#159 O</a:t>
            </a:r>
            <a:r>
              <a:rPr lang="en-US" altLang="zh-CN" sz="1300" dirty="0" err="1" smtClean="0">
                <a:solidFill>
                  <a:schemeClr val="bg1"/>
                </a:solidFill>
                <a:latin typeface="+mn-lt"/>
              </a:rPr>
              <a:t>ct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 09-13,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SA2#159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Myungjune</a:t>
            </a:r>
            <a:r>
              <a:rPr lang="en-GB" sz="1800" b="1" dirty="0" smtClean="0">
                <a:latin typeface="Arial" charset="0"/>
              </a:rPr>
              <a:t> (LGE)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zh-CN" sz="2800" b="1" dirty="0" smtClean="0"/>
              <a:t>eNS_Ph3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600325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SA2#158(SA#101):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CRs </a:t>
            </a:r>
            <a:r>
              <a:rPr lang="en-US" altLang="zh-CN" sz="1050" dirty="0"/>
              <a:t>for KI#4,KI#5 and KI#6 are </a:t>
            </a:r>
            <a:r>
              <a:rPr lang="en-US" altLang="zh-CN" sz="1050" dirty="0" smtClean="0"/>
              <a:t>discussed and 14 CRs for TS 23.501/23.502/23.503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1 LS is sent to CT1 on </a:t>
            </a:r>
            <a:r>
              <a:rPr lang="en-US" altLang="zh-CN" sz="1050" dirty="0" smtClean="0"/>
              <a:t>de-registration inactivity </a:t>
            </a:r>
            <a:r>
              <a:rPr lang="en-US" altLang="zh-CN" sz="1050" dirty="0" smtClean="0"/>
              <a:t>timer and 1 LS is sent to CT4 on NSACF role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CRs </a:t>
            </a:r>
            <a:r>
              <a:rPr lang="en-US" altLang="zh-CN" sz="1050" dirty="0"/>
              <a:t>for </a:t>
            </a:r>
            <a:r>
              <a:rPr lang="en-US" altLang="zh-CN" sz="1050" dirty="0" smtClean="0"/>
              <a:t>KI#1,KI#3 </a:t>
            </a:r>
            <a:r>
              <a:rPr lang="en-US" altLang="zh-CN" sz="1050" dirty="0"/>
              <a:t>are not handled at this meeting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/>
              <a:t>Whether AMF shall be able to send Target NSSAI to target </a:t>
            </a:r>
            <a:r>
              <a:rPr lang="en-US" altLang="zh-CN" sz="1050" dirty="0" err="1"/>
              <a:t>gNB</a:t>
            </a:r>
            <a:r>
              <a:rPr lang="en-US" altLang="zh-CN" sz="1050" dirty="0"/>
              <a:t> after UE mobility, and whether Target NSSAI always is required to contain at least one rejected S-NSSAI.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(SA2#160):</a:t>
            </a:r>
            <a:endParaRPr lang="de-DE" sz="1500" kern="0" dirty="0"/>
          </a:p>
          <a:p>
            <a:pPr lvl="1">
              <a:defRPr/>
            </a:pPr>
            <a:r>
              <a:rPr lang="en-US" sz="1050" kern="0" dirty="0" smtClean="0"/>
              <a:t>LS </a:t>
            </a:r>
            <a:r>
              <a:rPr lang="en-US" sz="1050" kern="0" dirty="0"/>
              <a:t>and CRs for m</a:t>
            </a:r>
            <a:r>
              <a:rPr lang="en-US" altLang="zh-CN" sz="1050" kern="0" dirty="0"/>
              <a:t>aintenance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/>
              <a:t>All </a:t>
            </a:r>
            <a:r>
              <a:rPr lang="en-US" altLang="zh-CN" sz="1050" dirty="0"/>
              <a:t>KIs will be on the </a:t>
            </a:r>
            <a:r>
              <a:rPr lang="en-US" altLang="zh-CN" sz="1050" dirty="0" smtClean="0"/>
              <a:t>agenda and LS will be handled firstly.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613297"/>
              </p:ext>
            </p:extLst>
          </p:nvPr>
        </p:nvGraphicFramePr>
        <p:xfrm>
          <a:off x="303214" y="196691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980017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Stage 2 of Network Slicing Phase 3 </a:t>
                      </a:r>
                      <a:endParaRPr lang="en-US" altLang="zh-CN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smtClean="0"/>
                        <a:t>eNS_Ph3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2135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dcmitype/"/>
    <ds:schemaRef ds:uri="cc9c437c-ae0c-4066-8d90-a0f7de786127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ba37140e-f4c5-4a6c-a9b4-20a691ce6c8a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29957</TotalTime>
  <Words>166</Words>
  <Application>Microsoft Office PowerPoint</Application>
  <PresentationFormat>全屏显示(4:3)</PresentationFormat>
  <Paragraphs>36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</vt:lpstr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   eNS_Ph3 Status Report after SA2#159 </vt:lpstr>
      <vt:lpstr>2.4) Rel-18 eNS_Ph3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ZTEr08</cp:lastModifiedBy>
  <cp:revision>1421</cp:revision>
  <dcterms:created xsi:type="dcterms:W3CDTF">2008-08-30T09:32:10Z</dcterms:created>
  <dcterms:modified xsi:type="dcterms:W3CDTF">2023-10-17T10:30:12Z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