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95" r:id="rId6"/>
    <p:sldId id="796" r:id="rId7"/>
    <p:sldId id="797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4" d="100"/>
          <a:sy n="104" d="100"/>
        </p:scale>
        <p:origin x="1013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8/30/2023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#158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21-25 August 2023, Gothenburg, Sweden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WG2#158, 21-25 August 2023, Gothenburg, Sweden 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48535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5G multicast-broadcast services Phase 2 (5MBS_Ph2)</a:t>
            </a:r>
            <a:br>
              <a:rPr lang="en-US" altLang="zh-CN" b="1" dirty="0"/>
            </a:br>
            <a:r>
              <a:rPr lang="en-US" altLang="zh-CN" b="1" dirty="0"/>
              <a:t>Status Report</a:t>
            </a:r>
            <a:br>
              <a:rPr lang="en-US" altLang="zh-CN" b="1" dirty="0"/>
            </a:b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>Huawei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S2-2310063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5MBS_Ph2 and FS_5MBS_Ph2 </a:t>
            </a:r>
            <a:r>
              <a:rPr lang="en-US" altLang="de-DE" sz="2800" b="1" dirty="0"/>
              <a:t>status after SA2#158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3073400"/>
            <a:ext cx="8695692" cy="31793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9 CR were agreed for RAN alignment and maintenance in SA2#158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RAN coordination are needed accordingly as per agreed </a:t>
            </a:r>
            <a:r>
              <a:rPr lang="en-US" altLang="zh-CN" sz="1200" dirty="0" err="1"/>
              <a:t>pCR</a:t>
            </a:r>
            <a:r>
              <a:rPr lang="de-DE" altLang="de-DE" sz="1200" dirty="0"/>
              <a:t>.</a:t>
            </a:r>
            <a:endParaRPr lang="en-GB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GB" altLang="de-DE" sz="1500" b="1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1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Maintenance</a:t>
            </a:r>
            <a:r>
              <a:rPr lang="de-DE" altLang="zh-CN" sz="1200" dirty="0"/>
              <a:t>.</a:t>
            </a:r>
            <a:endParaRPr lang="en-US" altLang="zh-CN" sz="1400" b="1" kern="0" dirty="0">
              <a:highlight>
                <a:srgbClr val="FFFF00"/>
              </a:highlight>
            </a:endParaRP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76670468-A0D1-4543-899B-C78FAFC2223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9384804"/>
              </p:ext>
            </p:extLst>
          </p:nvPr>
        </p:nvGraphicFramePr>
        <p:xfrm>
          <a:off x="179388" y="1277120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 dirty="0"/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 dirty="0"/>
                        <a:t>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SP-230099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504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02338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07" y="114981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5MBS_Ph2 and FS_5MBS_Ph2 </a:t>
            </a:r>
            <a:r>
              <a:rPr lang="en-US" altLang="de-DE" sz="2800" b="1" dirty="0"/>
              <a:t>status after SA2#158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1" y="1388394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Oct Meeting (SA2#159)</a:t>
            </a:r>
            <a:r>
              <a:rPr lang="de-DE" sz="1800" dirty="0"/>
              <a:t>: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Maintenance.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7492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8" y="145255"/>
            <a:ext cx="6827838" cy="632637"/>
          </a:xfrm>
        </p:spPr>
        <p:txBody>
          <a:bodyPr/>
          <a:lstStyle/>
          <a:p>
            <a:r>
              <a:rPr lang="en-US" altLang="zh-CN" sz="2800" b="1" dirty="0"/>
              <a:t>5MBS_Ph2 and FS_5MBS_Ph2 </a:t>
            </a:r>
            <a:r>
              <a:rPr lang="en-US" altLang="de-DE" sz="2800" b="1" dirty="0"/>
              <a:t>status at SA#101</a:t>
            </a:r>
            <a:endParaRPr lang="en-US" sz="28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3035375"/>
            <a:ext cx="8733881" cy="32347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Progress since SA#100: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50" dirty="0"/>
              <a:t>9 CR were agreed for RAN alignment and maintenance in SA2#158 meeting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kern="0" dirty="0">
                <a:ea typeface="+mn-ea"/>
                <a:cs typeface="+mn-cs"/>
              </a:rPr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ea typeface="+mn-ea"/>
                <a:cs typeface="+mn-cs"/>
              </a:rPr>
              <a:t>RAN impacts and dependencies:</a:t>
            </a:r>
            <a:endParaRPr lang="de-DE" sz="14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050" dirty="0"/>
              <a:t>RAN coordination are needed accordingly as per agreed </a:t>
            </a:r>
            <a:r>
              <a:rPr lang="en-US" altLang="zh-CN" sz="1050" dirty="0" err="1"/>
              <a:t>pCR</a:t>
            </a:r>
            <a:r>
              <a:rPr lang="de-DE" altLang="de-DE" sz="1050" dirty="0"/>
              <a:t>.</a:t>
            </a:r>
            <a:endParaRPr lang="en-GB" altLang="zh-CN" sz="105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0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/>
              <a:t>Maintenance based on inputs from other WGs.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05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CF0681E8-A72C-4E98-981D-D2F6CCD8317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2486904"/>
              </p:ext>
            </p:extLst>
          </p:nvPr>
        </p:nvGraphicFramePr>
        <p:xfrm>
          <a:off x="179388" y="1277120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 dirty="0"/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 dirty="0"/>
                        <a:t>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SP-230099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504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67553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09cef1fd-e61b-4dbf-b745-21988b13f978"/>
    <ds:schemaRef ds:uri="http://purl.org/dc/elements/1.1/"/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microsoft.com/office/infopath/2007/PartnerControls"/>
    <ds:schemaRef ds:uri="dcc30912-d230-4cc2-b11f-bb5ca2a6b6f5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51717</TotalTime>
  <Words>252</Words>
  <Application>Microsoft Office PowerPoint</Application>
  <PresentationFormat>全屏显示(4:3)</PresentationFormat>
  <Paragraphs>59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Malgun Gothic</vt:lpstr>
      <vt:lpstr>宋体</vt:lpstr>
      <vt:lpstr>Arial</vt:lpstr>
      <vt:lpstr>Calibri</vt:lpstr>
      <vt:lpstr>Times New Roman</vt:lpstr>
      <vt:lpstr>Office Theme</vt:lpstr>
      <vt:lpstr>5G multicast-broadcast services Phase 2 (5MBS_Ph2) Status Report </vt:lpstr>
      <vt:lpstr>5MBS_Ph2 and FS_5MBS_Ph2 status after SA2#158 (1/2)</vt:lpstr>
      <vt:lpstr>5MBS_Ph2 and FS_5MBS_Ph2 status after SA2#158 (2/2)</vt:lpstr>
      <vt:lpstr>5MBS_Ph2 and FS_5MBS_Ph2 status at SA#101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revision 2</cp:lastModifiedBy>
  <cp:revision>1942</cp:revision>
  <dcterms:created xsi:type="dcterms:W3CDTF">2008-08-30T09:32:10Z</dcterms:created>
  <dcterms:modified xsi:type="dcterms:W3CDTF">2023-08-30T03:51:14Z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  <property fmtid="{D5CDD505-2E9C-101B-9397-08002B2CF9AE}" pid="14" name="_2015_ms_pID_725343">
    <vt:lpwstr>(2)t2vVY07BgiXsgiH9sCHKHVhd7Dy01MGHw7PIB5g3M6G2NO1v4tYLY1XYtmmdHgxdg3EbVUXl
KctY1l3wYEIV4jNIsb3K76KIB7VdTH1WYKUZrKcwZeKBDGXnrr7AZFDfooHc0T50rmQ2sY+8
zidMuAnEBXUVFxnhSZRQCqePapI/GVmLivKLXXm5sClEA8Y2qUqilSFLrjgWd9T34PeuzGFv
u4AwCtS/z2aNkJrgTg</vt:lpwstr>
  </property>
  <property fmtid="{D5CDD505-2E9C-101B-9397-08002B2CF9AE}" pid="15" name="_2015_ms_pID_7253431">
    <vt:lpwstr>VTQCHmf6b/HH4ZH9n+Dz8VsRvop8gz7rf/CrqclFQPbfeJ/ZyOI69H
nZbGoTfHkqDf2V59I0u2wU6TTGdrvPyMl0eI5tVtkURl3xBOFbnm6rRoDbB/lXl0G1oo3BwH
/r2jDIkB+0nYvyqWxAyYxha8/Y9mUyfmYFAL0D5b9ZJQl3/51JAE2hXlDChdI644SrivQuv9
SdbfLyMu38z+lAei</vt:lpwstr>
  </property>
</Properties>
</file>