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6816" y="18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BB9193E-DB0D-4EF8-AEAB-90D80E06307D}"/>
    <pc:docChg chg="undo custSel addSld delSld modSld modMainMaster">
      <pc:chgData name="Peter Hedman" userId="9d7636b6-4faa-495a-bb5d-794ad338fcd7" providerId="ADAL" clId="{0BB9193E-DB0D-4EF8-AEAB-90D80E06307D}" dt="2023-05-31T08:16:29.585" v="695" actId="47"/>
      <pc:docMkLst>
        <pc:docMk/>
      </pc:docMkLst>
      <pc:sldChg chg="addSp delSp modSp add mod">
        <pc:chgData name="Peter Hedman" userId="9d7636b6-4faa-495a-bb5d-794ad338fcd7" providerId="ADAL" clId="{0BB9193E-DB0D-4EF8-AEAB-90D80E06307D}" dt="2023-05-29T08:21:11.011" v="686" actId="6549"/>
        <pc:sldMkLst>
          <pc:docMk/>
          <pc:sldMk cId="1346523741" sldId="794"/>
        </pc:sldMkLst>
        <pc:spChg chg="mod">
          <ac:chgData name="Peter Hedman" userId="9d7636b6-4faa-495a-bb5d-794ad338fcd7" providerId="ADAL" clId="{0BB9193E-DB0D-4EF8-AEAB-90D80E06307D}" dt="2023-05-29T08:00:43.772" v="9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0BB9193E-DB0D-4EF8-AEAB-90D80E06307D}" dt="2023-05-29T08:21:11.011" v="686" actId="6549"/>
          <ac:spMkLst>
            <pc:docMk/>
            <pc:sldMk cId="1346523741" sldId="794"/>
            <ac:spMk id="5" creationId="{88DB0DF5-3773-4C51-A7A1-AB98B0519144}"/>
          </ac:spMkLst>
        </pc:spChg>
        <pc:graphicFrameChg chg="add mod">
          <ac:chgData name="Peter Hedman" userId="9d7636b6-4faa-495a-bb5d-794ad338fcd7" providerId="ADAL" clId="{0BB9193E-DB0D-4EF8-AEAB-90D80E06307D}" dt="2023-05-29T08:00:58.514" v="100"/>
          <ac:graphicFrameMkLst>
            <pc:docMk/>
            <pc:sldMk cId="1346523741" sldId="794"/>
            <ac:graphicFrameMk id="3" creationId="{F4C09370-9D3A-6DA5-7281-2009A300B5A1}"/>
          </ac:graphicFrameMkLst>
        </pc:graphicFrameChg>
        <pc:graphicFrameChg chg="del">
          <ac:chgData name="Peter Hedman" userId="9d7636b6-4faa-495a-bb5d-794ad338fcd7" providerId="ADAL" clId="{0BB9193E-DB0D-4EF8-AEAB-90D80E06307D}" dt="2023-05-29T08:00:57.865" v="99" actId="478"/>
          <ac:graphicFrameMkLst>
            <pc:docMk/>
            <pc:sldMk cId="1346523741" sldId="794"/>
            <ac:graphicFrameMk id="6" creationId="{808B9930-0DB5-43AD-8827-84D6DECA4AEF}"/>
          </ac:graphicFrameMkLst>
        </pc:graphicFrameChg>
      </pc:sldChg>
      <pc:sldChg chg="modSp mod">
        <pc:chgData name="Peter Hedman" userId="9d7636b6-4faa-495a-bb5d-794ad338fcd7" providerId="ADAL" clId="{0BB9193E-DB0D-4EF8-AEAB-90D80E06307D}" dt="2023-05-29T08:13:48.684" v="444" actId="20577"/>
        <pc:sldMkLst>
          <pc:docMk/>
          <pc:sldMk cId="860860534" sldId="802"/>
        </pc:sldMkLst>
        <pc:spChg chg="mod">
          <ac:chgData name="Peter Hedman" userId="9d7636b6-4faa-495a-bb5d-794ad338fcd7" providerId="ADAL" clId="{0BB9193E-DB0D-4EF8-AEAB-90D80E06307D}" dt="2023-05-29T08:01:58.463" v="107" actId="20577"/>
          <ac:spMkLst>
            <pc:docMk/>
            <pc:sldMk cId="860860534" sldId="802"/>
            <ac:spMk id="2" creationId="{E6ED52C4-5430-4D56-8D2A-947A8B15DB3C}"/>
          </ac:spMkLst>
        </pc:spChg>
        <pc:spChg chg="mod">
          <ac:chgData name="Peter Hedman" userId="9d7636b6-4faa-495a-bb5d-794ad338fcd7" providerId="ADAL" clId="{0BB9193E-DB0D-4EF8-AEAB-90D80E06307D}" dt="2023-05-29T08:13:48.684" v="444" actId="20577"/>
          <ac:spMkLst>
            <pc:docMk/>
            <pc:sldMk cId="860860534" sldId="802"/>
            <ac:spMk id="5" creationId="{15D28A3F-B4FD-414F-9637-F7C890005039}"/>
          </ac:spMkLst>
        </pc:spChg>
      </pc:sldChg>
      <pc:sldChg chg="del">
        <pc:chgData name="Peter Hedman" userId="9d7636b6-4faa-495a-bb5d-794ad338fcd7" providerId="ADAL" clId="{0BB9193E-DB0D-4EF8-AEAB-90D80E06307D}" dt="2023-05-29T08:07:32.450" v="278" actId="2696"/>
        <pc:sldMkLst>
          <pc:docMk/>
          <pc:sldMk cId="1713749006" sldId="803"/>
        </pc:sldMkLst>
      </pc:sldChg>
      <pc:sldChg chg="add del">
        <pc:chgData name="Peter Hedman" userId="9d7636b6-4faa-495a-bb5d-794ad338fcd7" providerId="ADAL" clId="{0BB9193E-DB0D-4EF8-AEAB-90D80E06307D}" dt="2023-05-31T08:16:28.915" v="694" actId="47"/>
        <pc:sldMkLst>
          <pc:docMk/>
          <pc:sldMk cId="3071742745" sldId="803"/>
        </pc:sldMkLst>
      </pc:sldChg>
      <pc:sldChg chg="del">
        <pc:chgData name="Peter Hedman" userId="9d7636b6-4faa-495a-bb5d-794ad338fcd7" providerId="ADAL" clId="{0BB9193E-DB0D-4EF8-AEAB-90D80E06307D}" dt="2023-05-29T08:07:32.450" v="278" actId="2696"/>
        <pc:sldMkLst>
          <pc:docMk/>
          <pc:sldMk cId="421312600" sldId="804"/>
        </pc:sldMkLst>
      </pc:sldChg>
      <pc:sldChg chg="add del">
        <pc:chgData name="Peter Hedman" userId="9d7636b6-4faa-495a-bb5d-794ad338fcd7" providerId="ADAL" clId="{0BB9193E-DB0D-4EF8-AEAB-90D80E06307D}" dt="2023-05-31T08:16:29.585" v="695" actId="47"/>
        <pc:sldMkLst>
          <pc:docMk/>
          <pc:sldMk cId="2814473121" sldId="804"/>
        </pc:sldMkLst>
      </pc:sldChg>
      <pc:sldChg chg="add del">
        <pc:chgData name="Peter Hedman" userId="9d7636b6-4faa-495a-bb5d-794ad338fcd7" providerId="ADAL" clId="{0BB9193E-DB0D-4EF8-AEAB-90D80E06307D}" dt="2023-05-29T08:07:32.450" v="278" actId="2696"/>
        <pc:sldMkLst>
          <pc:docMk/>
          <pc:sldMk cId="255338187" sldId="805"/>
        </pc:sldMkLst>
      </pc:sldChg>
      <pc:sldChg chg="add del">
        <pc:chgData name="Peter Hedman" userId="9d7636b6-4faa-495a-bb5d-794ad338fcd7" providerId="ADAL" clId="{0BB9193E-DB0D-4EF8-AEAB-90D80E06307D}" dt="2023-05-31T08:16:28.285" v="693" actId="47"/>
        <pc:sldMkLst>
          <pc:docMk/>
          <pc:sldMk cId="2611124166" sldId="805"/>
        </pc:sldMkLst>
      </pc:sldChg>
      <pc:sldMasterChg chg="modSp mod modSldLayout">
        <pc:chgData name="Peter Hedman" userId="9d7636b6-4faa-495a-bb5d-794ad338fcd7" providerId="ADAL" clId="{0BB9193E-DB0D-4EF8-AEAB-90D80E06307D}" dt="2023-05-29T07:59:45.316" v="92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BB9193E-DB0D-4EF8-AEAB-90D80E06307D}" dt="2023-05-29T07:59:45.316" v="92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BB9193E-DB0D-4EF8-AEAB-90D80E06307D}" dt="2023-05-29T07:59:12.058" v="50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BB9193E-DB0D-4EF8-AEAB-90D80E06307D}" dt="2023-05-29T07:59:12.058" v="50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BB9193E-DB0D-4EF8-AEAB-90D80E06307D}" dt="2023-05-29T07:58:41.592" v="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Peter Hedman" userId="9d7636b6-4faa-495a-bb5d-794ad338fcd7" providerId="ADAL" clId="{D8D73EC4-340E-425C-9308-9B3911379D57}"/>
    <pc:docChg chg="custSel delSld modSld modMainMaster">
      <pc:chgData name="Peter Hedman" userId="9d7636b6-4faa-495a-bb5d-794ad338fcd7" providerId="ADAL" clId="{D8D73EC4-340E-425C-9308-9B3911379D57}" dt="2023-08-30T10:31:43.192" v="614" actId="20577"/>
      <pc:docMkLst>
        <pc:docMk/>
      </pc:docMkLst>
      <pc:sldChg chg="modSp mod">
        <pc:chgData name="Peter Hedman" userId="9d7636b6-4faa-495a-bb5d-794ad338fcd7" providerId="ADAL" clId="{D8D73EC4-340E-425C-9308-9B3911379D57}" dt="2023-08-30T10:31:43.192" v="614" actId="20577"/>
        <pc:sldMkLst>
          <pc:docMk/>
          <pc:sldMk cId="1346523741" sldId="794"/>
        </pc:sldMkLst>
        <pc:spChg chg="mod">
          <ac:chgData name="Peter Hedman" userId="9d7636b6-4faa-495a-bb5d-794ad338fcd7" providerId="ADAL" clId="{D8D73EC4-340E-425C-9308-9B3911379D57}" dt="2023-08-28T08:30:01.403" v="78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D8D73EC4-340E-425C-9308-9B3911379D57}" dt="2023-08-30T10:31:43.192" v="614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D8D73EC4-340E-425C-9308-9B3911379D57}" dt="2023-08-28T08:30:19.634" v="84" actId="6549"/>
          <ac:graphicFrameMkLst>
            <pc:docMk/>
            <pc:sldMk cId="1346523741" sldId="794"/>
            <ac:graphicFrameMk id="3" creationId="{F4C09370-9D3A-6DA5-7281-2009A300B5A1}"/>
          </ac:graphicFrameMkLst>
        </pc:graphicFrameChg>
      </pc:sldChg>
      <pc:sldChg chg="del">
        <pc:chgData name="Peter Hedman" userId="9d7636b6-4faa-495a-bb5d-794ad338fcd7" providerId="ADAL" clId="{D8D73EC4-340E-425C-9308-9B3911379D57}" dt="2023-08-28T13:57:07.993" v="409" actId="47"/>
        <pc:sldMkLst>
          <pc:docMk/>
          <pc:sldMk cId="860860534" sldId="802"/>
        </pc:sldMkLst>
      </pc:sldChg>
      <pc:sldMasterChg chg="modSp mod modSldLayout">
        <pc:chgData name="Peter Hedman" userId="9d7636b6-4faa-495a-bb5d-794ad338fcd7" providerId="ADAL" clId="{D8D73EC4-340E-425C-9308-9B3911379D57}" dt="2023-08-28T08:29:23.846" v="76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D8D73EC4-340E-425C-9308-9B3911379D57}" dt="2023-08-28T08:29:23.846" v="76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D8D73EC4-340E-425C-9308-9B3911379D57}" dt="2023-08-28T08:28:43.612" v="2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D8D73EC4-340E-425C-9308-9B3911379D57}" dt="2023-08-28T08:28:43.612" v="28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D8D73EC4-340E-425C-9308-9B3911379D57}" dt="2023-08-28T08:28:08.527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#158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21 – 25 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2023, Gothenburg, Sweden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S2-2310061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WG2#158</a:t>
            </a:r>
            <a:r>
              <a:rPr lang="en-GB" altLang="de-DE" sz="1200" baseline="0" dirty="0">
                <a:solidFill>
                  <a:schemeClr val="bg1"/>
                </a:solidFill>
              </a:rPr>
              <a:t>, 21 – 25 August, 2023, Gothenburg,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eNPN_Ph2</a:t>
            </a:r>
            <a:br>
              <a:rPr lang="en-US" altLang="de-DE" b="1" dirty="0"/>
            </a:br>
            <a:r>
              <a:rPr lang="en-US" altLang="de-DE" b="1" dirty="0"/>
              <a:t>Status at 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601615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Progress and status of eNPN_Ph2 since SA#100: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CT1 LS on periodic attempts for re-selection to a higher priority SNPN when access for localized services in SNPN is enabled was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Disagreements on SA2 responsibilities of specifying SNPN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from SA3 on NSWO support in SNPN using CH AAA server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SA3 asking SA2 for feedback on an NSWO authentication option not available in 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CR on SNPN N3IWF FQDN terminology alignment with stage 3 (to resolve Editor’s notes) postponed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LS on SNPN Identifier based N3IWF FQDN sent to CT4, related to above postponed CR as to get CT4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23.501 CR approved on equivalent SNPN used by the UE for Localized Services (resolving Editor’s note)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 23.501 CR approved on Method for exchange info to determine SNPN selection (resolving Editor’s note)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~21 CRs </a:t>
            </a:r>
            <a:r>
              <a:rPr lang="en-US" altLang="de-DE" sz="1100" kern="0"/>
              <a:t>at SA2#158 </a:t>
            </a:r>
            <a:r>
              <a:rPr lang="en-US" altLang="de-DE" sz="1100" kern="0" dirty="0"/>
              <a:t>not handled due to lack of 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4 Editor’s notes remaining related to SNPN N3IWF FQDNs (CT4 dependency)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600" kern="0" dirty="0">
                <a:ea typeface="+mn-ea"/>
                <a:cs typeface="+mn-cs"/>
              </a:rPr>
              <a:t>RAN impacts and other dependencies:</a:t>
            </a:r>
            <a:endParaRPr lang="de-DE" sz="16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RAN impact identified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No new SA3 impacts identified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100" kern="0" dirty="0"/>
              <a:t>Maintenance i.e. any remaining aspects will be handled with CAT F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F4C09370-9D3A-6DA5-7281-2009A300B5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456355"/>
              </p:ext>
            </p:extLst>
          </p:nvPr>
        </p:nvGraphicFramePr>
        <p:xfrm>
          <a:off x="218574" y="1235547"/>
          <a:ext cx="8810067" cy="1186153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97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25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377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SP-230096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747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63198</TotalTime>
  <Words>271</Words>
  <Application>Microsoft Office PowerPoint</Application>
  <PresentationFormat>On-screen Show (4:3)</PresentationFormat>
  <Paragraphs>40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eNPN_Ph2 Status Report</vt:lpstr>
      <vt:lpstr>eNPN_Ph2 Status at SA#101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Ericsson1</cp:lastModifiedBy>
  <cp:revision>1853</cp:revision>
  <dcterms:created xsi:type="dcterms:W3CDTF">2008-08-30T09:32:10Z</dcterms:created>
  <dcterms:modified xsi:type="dcterms:W3CDTF">2023-08-30T10:31:44Z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