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6" r:id="rId3"/>
    <p:sldId id="83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5708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Göteborg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Sweden, 21-25 August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S2-2310050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8, </a:t>
            </a:r>
            <a:r>
              <a:rPr lang="en-IE" altLang="de-DE" sz="1200" dirty="0" err="1">
                <a:solidFill>
                  <a:schemeClr val="bg1"/>
                </a:solidFill>
              </a:rPr>
              <a:t>Göteborg</a:t>
            </a:r>
            <a:r>
              <a:rPr lang="en-IE" altLang="de-DE" sz="1200" dirty="0">
                <a:solidFill>
                  <a:schemeClr val="bg1"/>
                </a:solidFill>
              </a:rPr>
              <a:t>, Sweden</a:t>
            </a:r>
            <a:r>
              <a:rPr lang="en-US" altLang="de-DE" sz="1200" baseline="0" dirty="0">
                <a:solidFill>
                  <a:schemeClr val="bg1"/>
                </a:solidFill>
              </a:rPr>
              <a:t>, 21–25 August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SA2#157: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TUs used for maintenance in SA2#158.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42 documents were submitted, of which 35 were handled.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completed, with 24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9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14 CRs approved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More corrections are expected on KI#1, offline work will take place so that they are completed in next session (November 2023).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180321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at SA#101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SA#100: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TUs used for maintenance in SA2#158.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42 documents were submitted, of which 35 were handled.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completed, with 24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9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14 CRs approved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More corrections are expected on KI#1, offline work will take place so that they are completed in next quarter.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950748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780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17262</TotalTime>
  <Words>250</Words>
  <Application>Microsoft Office PowerPoint</Application>
  <PresentationFormat>On-screen Show (4:3)</PresentationFormat>
  <Paragraphs>50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Office Theme</vt:lpstr>
      <vt:lpstr>EDGE_Ph2 status report</vt:lpstr>
      <vt:lpstr>EDGE Ph2 status after SA2#158</vt:lpstr>
      <vt:lpstr>EDGE Ph2 status at SA#101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EDGE_Ph2 status report</dc:title>
  <dc:creator>Patrice Hédé</dc:creator>
  <cp:keywords/>
  <dc:description/>
  <cp:lastModifiedBy>Patrice Hédé</cp:lastModifiedBy>
  <cp:revision>1831</cp:revision>
  <dcterms:created xsi:type="dcterms:W3CDTF">2008-08-30T09:32:10Z</dcterms:created>
  <dcterms:modified xsi:type="dcterms:W3CDTF">2023-08-29T08:18:21Z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1693238278</vt:lpwstr>
  </property>
</Properties>
</file>