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5" d="100"/>
          <a:sy n="85" d="100"/>
        </p:scale>
        <p:origin x="161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21 - 25 August, 2023,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Gothenburg, Sweden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S2-2310040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>
                <a:solidFill>
                  <a:schemeClr val="bg1"/>
                </a:solidFill>
              </a:rPr>
              <a:t>TSG SA WG2 Meeting #158, </a:t>
            </a:r>
            <a:r>
              <a:rPr lang="en-US" altLang="de-DE" sz="1200" dirty="0">
                <a:solidFill>
                  <a:schemeClr val="bg1"/>
                </a:solidFill>
              </a:rPr>
              <a:t>21 - 25 August, 2023, Gothenburg,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PIN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b="1" dirty="0"/>
              <a:t>PIN status after SA2#158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CRs to TS 23.501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TU is used for maintenance work at SA2#158, 1 TU left at SA2#160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17 </a:t>
            </a:r>
            <a:r>
              <a:rPr lang="en-US" altLang="zh-CN" sz="1200" kern="0" dirty="0"/>
              <a:t>CRs and 1 draft LS OUT are not able to be handled, 4 CRs are postponed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SA6, CT WGs.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Revision of unhandled CRs may have higher priority, then postponed CRs, then new CRs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0540283"/>
              </p:ext>
            </p:extLst>
          </p:nvPr>
        </p:nvGraphicFramePr>
        <p:xfrm>
          <a:off x="138173" y="1312782"/>
          <a:ext cx="8810067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/>
              <a:t>PIN </a:t>
            </a:r>
            <a:r>
              <a:rPr lang="en-US" altLang="de-DE" b="1" dirty="0"/>
              <a:t>status at 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599505"/>
            <a:ext cx="8733881" cy="367066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CRs to TS 23.501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TU is used for maintenance work at SA2#158, 1 TU left at SA2#160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17 </a:t>
            </a:r>
            <a:r>
              <a:rPr lang="en-US" altLang="zh-CN" sz="1200" kern="0" dirty="0"/>
              <a:t>CRs and 1 draft LS OUT are not able to be handled, 4 CRs are postponed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SA6, CT WGs.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Revision of unhandled CRs may have higher priority, then postponed CRs, then new CRs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GB" altLang="zh-CN" sz="120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3632777"/>
              </p:ext>
            </p:extLst>
          </p:nvPr>
        </p:nvGraphicFramePr>
        <p:xfrm>
          <a:off x="138173" y="1312782"/>
          <a:ext cx="8810067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091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dcc30912-d230-4cc2-b11f-bb5ca2a6b6f5"/>
    <ds:schemaRef ds:uri="http://purl.org/dc/terms/"/>
    <ds:schemaRef ds:uri="http://schemas.microsoft.com/office/infopath/2007/PartnerControls"/>
    <ds:schemaRef ds:uri="09cef1fd-e61b-4dbf-b745-21988b13f978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43773</TotalTime>
  <Words>219</Words>
  <Application>Microsoft Office PowerPoint</Application>
  <PresentationFormat>全屏显示(4:3)</PresentationFormat>
  <Paragraphs>49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PIN Status Report</vt:lpstr>
      <vt:lpstr>PIN status after SA2#158</vt:lpstr>
      <vt:lpstr>PIN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Zhenhua</cp:lastModifiedBy>
  <cp:revision>1998</cp:revision>
  <dcterms:created xsi:type="dcterms:W3CDTF">2008-08-30T09:32:10Z</dcterms:created>
  <dcterms:modified xsi:type="dcterms:W3CDTF">2023-08-30T12:18:52Z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