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</p:sldMasterIdLst>
  <p:notesMasterIdLst>
    <p:notesMasterId r:id="rId12"/>
  </p:notesMasterIdLst>
  <p:handoutMasterIdLst>
    <p:handoutMasterId r:id="rId13"/>
  </p:handoutMasterIdLst>
  <p:sldIdLst>
    <p:sldId id="303" r:id="rId7"/>
    <p:sldId id="792" r:id="rId8"/>
    <p:sldId id="794" r:id="rId9"/>
    <p:sldId id="795" r:id="rId10"/>
    <p:sldId id="791" r:id="rId11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66DD7BD-6767-7F73-B527-1243EA40E4F2}" name="Ericsson1012" initials="SS1012" userId="Ericsson1012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489" autoAdjust="0"/>
    <p:restoredTop sz="93372" autoAdjust="0"/>
  </p:normalViewPr>
  <p:slideViewPr>
    <p:cSldViewPr snapToGrid="0">
      <p:cViewPr varScale="1">
        <p:scale>
          <a:sx n="62" d="100"/>
          <a:sy n="62" d="100"/>
        </p:scale>
        <p:origin x="1176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microsoft.com/office/2016/11/relationships/changesInfo" Target="changesInfos/changesInfo1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evaki Chandramouli (Nokia)" userId="ebf2a9f8-651b-4485-926f-9d93c0eafbc5" providerId="ADAL" clId="{163AB407-546D-43E9-B157-228DAE3C1830}"/>
    <pc:docChg chg="custSel addSld modSld modMainMaster">
      <pc:chgData name="Devaki Chandramouli (Nokia)" userId="ebf2a9f8-651b-4485-926f-9d93c0eafbc5" providerId="ADAL" clId="{163AB407-546D-43E9-B157-228DAE3C1830}" dt="2023-02-27T21:08:46.789" v="395" actId="20577"/>
      <pc:docMkLst>
        <pc:docMk/>
      </pc:docMkLst>
      <pc:sldChg chg="addSp modSp mod">
        <pc:chgData name="Devaki Chandramouli (Nokia)" userId="ebf2a9f8-651b-4485-926f-9d93c0eafbc5" providerId="ADAL" clId="{163AB407-546D-43E9-B157-228DAE3C1830}" dt="2023-02-26T23:16:00.404" v="388" actId="20577"/>
        <pc:sldMkLst>
          <pc:docMk/>
          <pc:sldMk cId="2503194211" sldId="792"/>
        </pc:sldMkLst>
        <pc:spChg chg="mod">
          <ac:chgData name="Devaki Chandramouli (Nokia)" userId="ebf2a9f8-651b-4485-926f-9d93c0eafbc5" providerId="ADAL" clId="{163AB407-546D-43E9-B157-228DAE3C1830}" dt="2023-02-26T13:52:54.446" v="379" actId="20577"/>
          <ac:spMkLst>
            <pc:docMk/>
            <pc:sldMk cId="2503194211" sldId="792"/>
            <ac:spMk id="29698" creationId="{00000000-0000-0000-0000-000000000000}"/>
          </ac:spMkLst>
        </pc:spChg>
        <pc:spChg chg="mod">
          <ac:chgData name="Devaki Chandramouli (Nokia)" userId="ebf2a9f8-651b-4485-926f-9d93c0eafbc5" providerId="ADAL" clId="{163AB407-546D-43E9-B157-228DAE3C1830}" dt="2023-02-26T23:16:00.404" v="388" actId="20577"/>
          <ac:spMkLst>
            <pc:docMk/>
            <pc:sldMk cId="2503194211" sldId="792"/>
            <ac:spMk id="29716" creationId="{00000000-0000-0000-0000-000000000000}"/>
          </ac:spMkLst>
        </pc:spChg>
        <pc:graphicFrameChg chg="add mod modGraphic">
          <ac:chgData name="Devaki Chandramouli (Nokia)" userId="ebf2a9f8-651b-4485-926f-9d93c0eafbc5" providerId="ADAL" clId="{163AB407-546D-43E9-B157-228DAE3C1830}" dt="2023-02-26T13:53:39.006" v="386" actId="1037"/>
          <ac:graphicFrameMkLst>
            <pc:docMk/>
            <pc:sldMk cId="2503194211" sldId="792"/>
            <ac:graphicFrameMk id="5" creationId="{8B010913-BB5B-4D08-A3AB-41FB151B1768}"/>
          </ac:graphicFrameMkLst>
        </pc:graphicFrameChg>
      </pc:sldChg>
      <pc:sldChg chg="modSp add mod">
        <pc:chgData name="Devaki Chandramouli (Nokia)" userId="ebf2a9f8-651b-4485-926f-9d93c0eafbc5" providerId="ADAL" clId="{163AB407-546D-43E9-B157-228DAE3C1830}" dt="2023-02-27T21:08:46.789" v="395" actId="20577"/>
        <pc:sldMkLst>
          <pc:docMk/>
          <pc:sldMk cId="3121926292" sldId="796"/>
        </pc:sldMkLst>
        <pc:spChg chg="mod">
          <ac:chgData name="Devaki Chandramouli (Nokia)" userId="ebf2a9f8-651b-4485-926f-9d93c0eafbc5" providerId="ADAL" clId="{163AB407-546D-43E9-B157-228DAE3C1830}" dt="2023-02-27T21:08:46.789" v="395" actId="20577"/>
          <ac:spMkLst>
            <pc:docMk/>
            <pc:sldMk cId="3121926292" sldId="796"/>
            <ac:spMk id="7" creationId="{104F7A0A-C84E-477A-9BC6-B88832BF2A51}"/>
          </ac:spMkLst>
        </pc:spChg>
        <pc:spChg chg="mod">
          <ac:chgData name="Devaki Chandramouli (Nokia)" userId="ebf2a9f8-651b-4485-926f-9d93c0eafbc5" providerId="ADAL" clId="{163AB407-546D-43E9-B157-228DAE3C1830}" dt="2023-02-27T21:07:28.708" v="392" actId="6549"/>
          <ac:spMkLst>
            <pc:docMk/>
            <pc:sldMk cId="3121926292" sldId="796"/>
            <ac:spMk id="29698" creationId="{00000000-0000-0000-0000-000000000000}"/>
          </ac:spMkLst>
        </pc:spChg>
        <pc:graphicFrameChg chg="modGraphic">
          <ac:chgData name="Devaki Chandramouli (Nokia)" userId="ebf2a9f8-651b-4485-926f-9d93c0eafbc5" providerId="ADAL" clId="{163AB407-546D-43E9-B157-228DAE3C1830}" dt="2023-02-26T13:51:21.999" v="241" actId="20577"/>
          <ac:graphicFrameMkLst>
            <pc:docMk/>
            <pc:sldMk cId="3121926292" sldId="796"/>
            <ac:graphicFrameMk id="6" creationId="{E00ED072-BA1F-4A84-885A-566997B4B633}"/>
          </ac:graphicFrameMkLst>
        </pc:graphicFrameChg>
      </pc:sldChg>
      <pc:sldMasterChg chg="modSldLayout">
        <pc:chgData name="Devaki Chandramouli (Nokia)" userId="ebf2a9f8-651b-4485-926f-9d93c0eafbc5" providerId="ADAL" clId="{163AB407-546D-43E9-B157-228DAE3C1830}" dt="2023-02-26T13:47:11.665" v="46" actId="20577"/>
        <pc:sldMasterMkLst>
          <pc:docMk/>
          <pc:sldMasterMk cId="0" sldId="2147483729"/>
        </pc:sldMasterMkLst>
        <pc:sldLayoutChg chg="modSp mod">
          <pc:chgData name="Devaki Chandramouli (Nokia)" userId="ebf2a9f8-651b-4485-926f-9d93c0eafbc5" providerId="ADAL" clId="{163AB407-546D-43E9-B157-228DAE3C1830}" dt="2023-02-26T13:47:11.665" v="46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Devaki Chandramouli (Nokia)" userId="ebf2a9f8-651b-4485-926f-9d93c0eafbc5" providerId="ADAL" clId="{163AB407-546D-43E9-B157-228DAE3C1830}" dt="2023-02-26T13:46:54.949" v="42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Devaki Chandramouli (Nokia)" userId="ebf2a9f8-651b-4485-926f-9d93c0eafbc5" providerId="ADAL" clId="{163AB407-546D-43E9-B157-228DAE3C1830}" dt="2023-02-26T13:47:11.665" v="46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  <pc:docChgLst>
    <pc:chgData name="Devaki Chandramouli (Nokia)" userId="ebf2a9f8-651b-4485-926f-9d93c0eafbc5" providerId="ADAL" clId="{D7DCD7DF-728E-4152-BD00-CEA49CF1C4CA}"/>
    <pc:docChg chg="undo custSel addSld modSld modMainMaster">
      <pc:chgData name="Devaki Chandramouli (Nokia)" userId="ebf2a9f8-651b-4485-926f-9d93c0eafbc5" providerId="ADAL" clId="{D7DCD7DF-728E-4152-BD00-CEA49CF1C4CA}" dt="2023-05-31T22:57:40.695" v="249" actId="6549"/>
      <pc:docMkLst>
        <pc:docMk/>
      </pc:docMkLst>
      <pc:sldChg chg="modSp mod">
        <pc:chgData name="Devaki Chandramouli (Nokia)" userId="ebf2a9f8-651b-4485-926f-9d93c0eafbc5" providerId="ADAL" clId="{D7DCD7DF-728E-4152-BD00-CEA49CF1C4CA}" dt="2023-05-31T10:29:14.530" v="246" actId="20577"/>
        <pc:sldMkLst>
          <pc:docMk/>
          <pc:sldMk cId="3452607634" sldId="791"/>
        </pc:sldMkLst>
        <pc:spChg chg="mod">
          <ac:chgData name="Devaki Chandramouli (Nokia)" userId="ebf2a9f8-651b-4485-926f-9d93c0eafbc5" providerId="ADAL" clId="{D7DCD7DF-728E-4152-BD00-CEA49CF1C4CA}" dt="2023-05-31T10:29:14.530" v="246" actId="20577"/>
          <ac:spMkLst>
            <pc:docMk/>
            <pc:sldMk cId="3452607634" sldId="791"/>
            <ac:spMk id="29716" creationId="{00000000-0000-0000-0000-000000000000}"/>
          </ac:spMkLst>
        </pc:spChg>
      </pc:sldChg>
      <pc:sldChg chg="delSp modSp mod">
        <pc:chgData name="Devaki Chandramouli (Nokia)" userId="ebf2a9f8-651b-4485-926f-9d93c0eafbc5" providerId="ADAL" clId="{D7DCD7DF-728E-4152-BD00-CEA49CF1C4CA}" dt="2023-05-31T22:57:40.695" v="249" actId="6549"/>
        <pc:sldMkLst>
          <pc:docMk/>
          <pc:sldMk cId="2503194211" sldId="792"/>
        </pc:sldMkLst>
        <pc:spChg chg="del">
          <ac:chgData name="Devaki Chandramouli (Nokia)" userId="ebf2a9f8-651b-4485-926f-9d93c0eafbc5" providerId="ADAL" clId="{D7DCD7DF-728E-4152-BD00-CEA49CF1C4CA}" dt="2023-05-26T13:28:54.730" v="7" actId="478"/>
          <ac:spMkLst>
            <pc:docMk/>
            <pc:sldMk cId="2503194211" sldId="792"/>
            <ac:spMk id="2" creationId="{AECF97B0-45E0-C465-BBB3-8751C4BA70F7}"/>
          </ac:spMkLst>
        </pc:spChg>
        <pc:spChg chg="mod">
          <ac:chgData name="Devaki Chandramouli (Nokia)" userId="ebf2a9f8-651b-4485-926f-9d93c0eafbc5" providerId="ADAL" clId="{D7DCD7DF-728E-4152-BD00-CEA49CF1C4CA}" dt="2023-05-31T22:57:40.695" v="249" actId="6549"/>
          <ac:spMkLst>
            <pc:docMk/>
            <pc:sldMk cId="2503194211" sldId="792"/>
            <ac:spMk id="29698" creationId="{00000000-0000-0000-0000-000000000000}"/>
          </ac:spMkLst>
        </pc:spChg>
        <pc:spChg chg="mod">
          <ac:chgData name="Devaki Chandramouli (Nokia)" userId="ebf2a9f8-651b-4485-926f-9d93c0eafbc5" providerId="ADAL" clId="{D7DCD7DF-728E-4152-BD00-CEA49CF1C4CA}" dt="2023-05-26T13:34:57.732" v="36" actId="20577"/>
          <ac:spMkLst>
            <pc:docMk/>
            <pc:sldMk cId="2503194211" sldId="792"/>
            <ac:spMk id="29716" creationId="{00000000-0000-0000-0000-000000000000}"/>
          </ac:spMkLst>
        </pc:spChg>
        <pc:graphicFrameChg chg="modGraphic">
          <ac:chgData name="Devaki Chandramouli (Nokia)" userId="ebf2a9f8-651b-4485-926f-9d93c0eafbc5" providerId="ADAL" clId="{D7DCD7DF-728E-4152-BD00-CEA49CF1C4CA}" dt="2023-05-26T13:28:40.574" v="6" actId="20577"/>
          <ac:graphicFrameMkLst>
            <pc:docMk/>
            <pc:sldMk cId="2503194211" sldId="792"/>
            <ac:graphicFrameMk id="5" creationId="{8B010913-BB5B-4D08-A3AB-41FB151B1768}"/>
          </ac:graphicFrameMkLst>
        </pc:graphicFrameChg>
      </pc:sldChg>
      <pc:sldChg chg="modSp add mod">
        <pc:chgData name="Devaki Chandramouli (Nokia)" userId="ebf2a9f8-651b-4485-926f-9d93c0eafbc5" providerId="ADAL" clId="{D7DCD7DF-728E-4152-BD00-CEA49CF1C4CA}" dt="2023-05-31T10:28:04.276" v="189" actId="20577"/>
        <pc:sldMkLst>
          <pc:docMk/>
          <pc:sldMk cId="1405266167" sldId="795"/>
        </pc:sldMkLst>
        <pc:spChg chg="mod">
          <ac:chgData name="Devaki Chandramouli (Nokia)" userId="ebf2a9f8-651b-4485-926f-9d93c0eafbc5" providerId="ADAL" clId="{D7DCD7DF-728E-4152-BD00-CEA49CF1C4CA}" dt="2023-05-31T09:54:15.399" v="181" actId="6549"/>
          <ac:spMkLst>
            <pc:docMk/>
            <pc:sldMk cId="1405266167" sldId="795"/>
            <ac:spMk id="7" creationId="{104F7A0A-C84E-477A-9BC6-B88832BF2A51}"/>
          </ac:spMkLst>
        </pc:spChg>
        <pc:spChg chg="mod">
          <ac:chgData name="Devaki Chandramouli (Nokia)" userId="ebf2a9f8-651b-4485-926f-9d93c0eafbc5" providerId="ADAL" clId="{D7DCD7DF-728E-4152-BD00-CEA49CF1C4CA}" dt="2023-05-26T13:33:32.352" v="20" actId="20577"/>
          <ac:spMkLst>
            <pc:docMk/>
            <pc:sldMk cId="1405266167" sldId="795"/>
            <ac:spMk id="29698" creationId="{00000000-0000-0000-0000-000000000000}"/>
          </ac:spMkLst>
        </pc:spChg>
        <pc:graphicFrameChg chg="modGraphic">
          <ac:chgData name="Devaki Chandramouli (Nokia)" userId="ebf2a9f8-651b-4485-926f-9d93c0eafbc5" providerId="ADAL" clId="{D7DCD7DF-728E-4152-BD00-CEA49CF1C4CA}" dt="2023-05-31T10:28:04.276" v="189" actId="20577"/>
          <ac:graphicFrameMkLst>
            <pc:docMk/>
            <pc:sldMk cId="1405266167" sldId="795"/>
            <ac:graphicFrameMk id="6" creationId="{E00ED072-BA1F-4A84-885A-566997B4B633}"/>
          </ac:graphicFrameMkLst>
        </pc:graphicFrameChg>
      </pc:sldChg>
      <pc:sldMasterChg chg="modSldLayout">
        <pc:chgData name="Devaki Chandramouli (Nokia)" userId="ebf2a9f8-651b-4485-926f-9d93c0eafbc5" providerId="ADAL" clId="{D7DCD7DF-728E-4152-BD00-CEA49CF1C4CA}" dt="2023-05-31T22:57:29.295" v="248" actId="20577"/>
        <pc:sldMasterMkLst>
          <pc:docMk/>
          <pc:sldMasterMk cId="0" sldId="2147483729"/>
        </pc:sldMasterMkLst>
        <pc:sldLayoutChg chg="modSp mod">
          <pc:chgData name="Devaki Chandramouli (Nokia)" userId="ebf2a9f8-651b-4485-926f-9d93c0eafbc5" providerId="ADAL" clId="{D7DCD7DF-728E-4152-BD00-CEA49CF1C4CA}" dt="2023-05-31T22:57:29.295" v="248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Devaki Chandramouli (Nokia)" userId="ebf2a9f8-651b-4485-926f-9d93c0eafbc5" providerId="ADAL" clId="{D7DCD7DF-728E-4152-BD00-CEA49CF1C4CA}" dt="2023-05-31T10:27:16.236" v="184" actId="6549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Devaki Chandramouli (Nokia)" userId="ebf2a9f8-651b-4485-926f-9d93c0eafbc5" providerId="ADAL" clId="{D7DCD7DF-728E-4152-BD00-CEA49CF1C4CA}" dt="2023-05-31T22:57:29.295" v="248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  <pc:docChgLst>
    <pc:chgData name="Devaki Chandramouli (Nokia)" userId="ebf2a9f8-651b-4485-926f-9d93c0eafbc5" providerId="ADAL" clId="{E2B16560-DB7A-4EBF-9965-5CD449F223A0}"/>
    <pc:docChg chg="modSld">
      <pc:chgData name="Devaki Chandramouli (Nokia)" userId="ebf2a9f8-651b-4485-926f-9d93c0eafbc5" providerId="ADAL" clId="{E2B16560-DB7A-4EBF-9965-5CD449F223A0}" dt="2023-01-24T15:21:08.847" v="128" actId="6549"/>
      <pc:docMkLst>
        <pc:docMk/>
      </pc:docMkLst>
      <pc:sldChg chg="modSp mod">
        <pc:chgData name="Devaki Chandramouli (Nokia)" userId="ebf2a9f8-651b-4485-926f-9d93c0eafbc5" providerId="ADAL" clId="{E2B16560-DB7A-4EBF-9965-5CD449F223A0}" dt="2023-01-24T15:20:30.263" v="112" actId="6549"/>
        <pc:sldMkLst>
          <pc:docMk/>
          <pc:sldMk cId="2503194211" sldId="792"/>
        </pc:sldMkLst>
        <pc:spChg chg="mod">
          <ac:chgData name="Devaki Chandramouli (Nokia)" userId="ebf2a9f8-651b-4485-926f-9d93c0eafbc5" providerId="ADAL" clId="{E2B16560-DB7A-4EBF-9965-5CD449F223A0}" dt="2023-01-24T15:20:30.263" v="112" actId="6549"/>
          <ac:spMkLst>
            <pc:docMk/>
            <pc:sldMk cId="2503194211" sldId="792"/>
            <ac:spMk id="29716" creationId="{00000000-0000-0000-0000-000000000000}"/>
          </ac:spMkLst>
        </pc:spChg>
      </pc:sldChg>
      <pc:sldChg chg="modSp mod">
        <pc:chgData name="Devaki Chandramouli (Nokia)" userId="ebf2a9f8-651b-4485-926f-9d93c0eafbc5" providerId="ADAL" clId="{E2B16560-DB7A-4EBF-9965-5CD449F223A0}" dt="2023-01-24T15:21:08.847" v="128" actId="6549"/>
        <pc:sldMkLst>
          <pc:docMk/>
          <pc:sldMk cId="2711083037" sldId="795"/>
        </pc:sldMkLst>
        <pc:spChg chg="mod">
          <ac:chgData name="Devaki Chandramouli (Nokia)" userId="ebf2a9f8-651b-4485-926f-9d93c0eafbc5" providerId="ADAL" clId="{E2B16560-DB7A-4EBF-9965-5CD449F223A0}" dt="2023-01-24T15:21:08.847" v="128" actId="6549"/>
          <ac:spMkLst>
            <pc:docMk/>
            <pc:sldMk cId="2711083037" sldId="795"/>
            <ac:spMk id="7" creationId="{104F7A0A-C84E-477A-9BC6-B88832BF2A51}"/>
          </ac:spMkLst>
        </pc:spChg>
        <pc:graphicFrameChg chg="modGraphic">
          <ac:chgData name="Devaki Chandramouli (Nokia)" userId="ebf2a9f8-651b-4485-926f-9d93c0eafbc5" providerId="ADAL" clId="{E2B16560-DB7A-4EBF-9965-5CD449F223A0}" dt="2023-01-24T15:20:50.845" v="118" actId="13926"/>
          <ac:graphicFrameMkLst>
            <pc:docMk/>
            <pc:sldMk cId="2711083037" sldId="795"/>
            <ac:graphicFrameMk id="6" creationId="{E00ED072-BA1F-4A84-885A-566997B4B633}"/>
          </ac:graphicFrameMkLst>
        </pc:graphicFrameChg>
      </pc:sldChg>
    </pc:docChg>
  </pc:docChgLst>
  <pc:docChgLst>
    <pc:chgData name="Devaki Chandramouli (Nokia)" userId="ebf2a9f8-651b-4485-926f-9d93c0eafbc5" providerId="ADAL" clId="{6CB3B483-5B76-47A4-B6C5-154A78D459EB}"/>
    <pc:docChg chg="undo custSel addSld delSld modSld sldOrd modMainMaster">
      <pc:chgData name="Devaki Chandramouli (Nokia)" userId="ebf2a9f8-651b-4485-926f-9d93c0eafbc5" providerId="ADAL" clId="{6CB3B483-5B76-47A4-B6C5-154A78D459EB}" dt="2023-04-25T14:56:55.872" v="579" actId="6549"/>
      <pc:docMkLst>
        <pc:docMk/>
      </pc:docMkLst>
      <pc:sldChg chg="modSp mod ord modNotesTx">
        <pc:chgData name="Devaki Chandramouli (Nokia)" userId="ebf2a9f8-651b-4485-926f-9d93c0eafbc5" providerId="ADAL" clId="{6CB3B483-5B76-47A4-B6C5-154A78D459EB}" dt="2023-04-25T14:56:40.600" v="578" actId="6549"/>
        <pc:sldMkLst>
          <pc:docMk/>
          <pc:sldMk cId="3452607634" sldId="791"/>
        </pc:sldMkLst>
        <pc:spChg chg="mod">
          <ac:chgData name="Devaki Chandramouli (Nokia)" userId="ebf2a9f8-651b-4485-926f-9d93c0eafbc5" providerId="ADAL" clId="{6CB3B483-5B76-47A4-B6C5-154A78D459EB}" dt="2023-04-25T14:52:12.206" v="575" actId="20577"/>
          <ac:spMkLst>
            <pc:docMk/>
            <pc:sldMk cId="3452607634" sldId="791"/>
            <ac:spMk id="29716" creationId="{00000000-0000-0000-0000-000000000000}"/>
          </ac:spMkLst>
        </pc:spChg>
      </pc:sldChg>
      <pc:sldChg chg="addSp modSp add del mod">
        <pc:chgData name="Devaki Chandramouli (Nokia)" userId="ebf2a9f8-651b-4485-926f-9d93c0eafbc5" providerId="ADAL" clId="{6CB3B483-5B76-47A4-B6C5-154A78D459EB}" dt="2023-04-25T14:56:55.872" v="579" actId="6549"/>
        <pc:sldMkLst>
          <pc:docMk/>
          <pc:sldMk cId="2503194211" sldId="792"/>
        </pc:sldMkLst>
        <pc:spChg chg="add mod">
          <ac:chgData name="Devaki Chandramouli (Nokia)" userId="ebf2a9f8-651b-4485-926f-9d93c0eafbc5" providerId="ADAL" clId="{6CB3B483-5B76-47A4-B6C5-154A78D459EB}" dt="2023-04-25T14:48:59.759" v="410" actId="255"/>
          <ac:spMkLst>
            <pc:docMk/>
            <pc:sldMk cId="2503194211" sldId="792"/>
            <ac:spMk id="2" creationId="{AECF97B0-45E0-C465-BBB3-8751C4BA70F7}"/>
          </ac:spMkLst>
        </pc:spChg>
        <pc:spChg chg="mod">
          <ac:chgData name="Devaki Chandramouli (Nokia)" userId="ebf2a9f8-651b-4485-926f-9d93c0eafbc5" providerId="ADAL" clId="{6CB3B483-5B76-47A4-B6C5-154A78D459EB}" dt="2023-04-25T13:48:51.829" v="38" actId="6549"/>
          <ac:spMkLst>
            <pc:docMk/>
            <pc:sldMk cId="2503194211" sldId="792"/>
            <ac:spMk id="29698" creationId="{00000000-0000-0000-0000-000000000000}"/>
          </ac:spMkLst>
        </pc:spChg>
        <pc:spChg chg="mod">
          <ac:chgData name="Devaki Chandramouli (Nokia)" userId="ebf2a9f8-651b-4485-926f-9d93c0eafbc5" providerId="ADAL" clId="{6CB3B483-5B76-47A4-B6C5-154A78D459EB}" dt="2023-04-25T14:56:55.872" v="579" actId="6549"/>
          <ac:spMkLst>
            <pc:docMk/>
            <pc:sldMk cId="2503194211" sldId="792"/>
            <ac:spMk id="29716" creationId="{00000000-0000-0000-0000-000000000000}"/>
          </ac:spMkLst>
        </pc:spChg>
        <pc:graphicFrameChg chg="modGraphic">
          <ac:chgData name="Devaki Chandramouli (Nokia)" userId="ebf2a9f8-651b-4485-926f-9d93c0eafbc5" providerId="ADAL" clId="{6CB3B483-5B76-47A4-B6C5-154A78D459EB}" dt="2023-04-25T13:57:48.869" v="270" actId="20577"/>
          <ac:graphicFrameMkLst>
            <pc:docMk/>
            <pc:sldMk cId="2503194211" sldId="792"/>
            <ac:graphicFrameMk id="5" creationId="{8B010913-BB5B-4D08-A3AB-41FB151B1768}"/>
          </ac:graphicFrameMkLst>
        </pc:graphicFrameChg>
      </pc:sldChg>
      <pc:sldChg chg="modSp mod">
        <pc:chgData name="Devaki Chandramouli (Nokia)" userId="ebf2a9f8-651b-4485-926f-9d93c0eafbc5" providerId="ADAL" clId="{6CB3B483-5B76-47A4-B6C5-154A78D459EB}" dt="2023-04-25T13:59:09.293" v="289" actId="20577"/>
        <pc:sldMkLst>
          <pc:docMk/>
          <pc:sldMk cId="2895824503" sldId="794"/>
        </pc:sldMkLst>
        <pc:spChg chg="mod">
          <ac:chgData name="Devaki Chandramouli (Nokia)" userId="ebf2a9f8-651b-4485-926f-9d93c0eafbc5" providerId="ADAL" clId="{6CB3B483-5B76-47A4-B6C5-154A78D459EB}" dt="2023-04-25T13:58:28.985" v="277" actId="20577"/>
          <ac:spMkLst>
            <pc:docMk/>
            <pc:sldMk cId="2895824503" sldId="794"/>
            <ac:spMk id="7" creationId="{104F7A0A-C84E-477A-9BC6-B88832BF2A51}"/>
          </ac:spMkLst>
        </pc:spChg>
        <pc:spChg chg="mod">
          <ac:chgData name="Devaki Chandramouli (Nokia)" userId="ebf2a9f8-651b-4485-926f-9d93c0eafbc5" providerId="ADAL" clId="{6CB3B483-5B76-47A4-B6C5-154A78D459EB}" dt="2023-04-25T13:58:48.224" v="282" actId="6549"/>
          <ac:spMkLst>
            <pc:docMk/>
            <pc:sldMk cId="2895824503" sldId="794"/>
            <ac:spMk id="29698" creationId="{00000000-0000-0000-0000-000000000000}"/>
          </ac:spMkLst>
        </pc:spChg>
        <pc:graphicFrameChg chg="modGraphic">
          <ac:chgData name="Devaki Chandramouli (Nokia)" userId="ebf2a9f8-651b-4485-926f-9d93c0eafbc5" providerId="ADAL" clId="{6CB3B483-5B76-47A4-B6C5-154A78D459EB}" dt="2023-04-25T13:59:09.293" v="289" actId="20577"/>
          <ac:graphicFrameMkLst>
            <pc:docMk/>
            <pc:sldMk cId="2895824503" sldId="794"/>
            <ac:graphicFrameMk id="6" creationId="{E00ED072-BA1F-4A84-885A-566997B4B633}"/>
          </ac:graphicFrameMkLst>
        </pc:graphicFrameChg>
      </pc:sldChg>
      <pc:sldChg chg="add del">
        <pc:chgData name="Devaki Chandramouli (Nokia)" userId="ebf2a9f8-651b-4485-926f-9d93c0eafbc5" providerId="ADAL" clId="{6CB3B483-5B76-47A4-B6C5-154A78D459EB}" dt="2023-04-25T14:48:26.125" v="360" actId="47"/>
        <pc:sldMkLst>
          <pc:docMk/>
          <pc:sldMk cId="2711083037" sldId="795"/>
        </pc:sldMkLst>
      </pc:sldChg>
      <pc:sldChg chg="del">
        <pc:chgData name="Devaki Chandramouli (Nokia)" userId="ebf2a9f8-651b-4485-926f-9d93c0eafbc5" providerId="ADAL" clId="{6CB3B483-5B76-47A4-B6C5-154A78D459EB}" dt="2023-04-25T13:58:52.186" v="283" actId="47"/>
        <pc:sldMkLst>
          <pc:docMk/>
          <pc:sldMk cId="3121926292" sldId="796"/>
        </pc:sldMkLst>
      </pc:sldChg>
      <pc:sldMasterChg chg="modSldLayout">
        <pc:chgData name="Devaki Chandramouli (Nokia)" userId="ebf2a9f8-651b-4485-926f-9d93c0eafbc5" providerId="ADAL" clId="{6CB3B483-5B76-47A4-B6C5-154A78D459EB}" dt="2023-04-25T13:41:19.366" v="34" actId="20577"/>
        <pc:sldMasterMkLst>
          <pc:docMk/>
          <pc:sldMasterMk cId="0" sldId="2147483729"/>
        </pc:sldMasterMkLst>
        <pc:sldLayoutChg chg="modSp mod">
          <pc:chgData name="Devaki Chandramouli (Nokia)" userId="ebf2a9f8-651b-4485-926f-9d93c0eafbc5" providerId="ADAL" clId="{6CB3B483-5B76-47A4-B6C5-154A78D459EB}" dt="2023-04-25T13:41:19.366" v="34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Devaki Chandramouli (Nokia)" userId="ebf2a9f8-651b-4485-926f-9d93c0eafbc5" providerId="ADAL" clId="{6CB3B483-5B76-47A4-B6C5-154A78D459EB}" dt="2023-04-25T13:41:19.366" v="34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Devaki Chandramouli (Nokia)" userId="ebf2a9f8-651b-4485-926f-9d93c0eafbc5" providerId="ADAL" clId="{6CB3B483-5B76-47A4-B6C5-154A78D459EB}" dt="2023-04-25T13:40:32.726" v="21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5/31/2023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5/31/2023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docs/S2-2301420.zip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://docs/S2-2301463.zip" TargetMode="Externa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nokianam-my.sharepoint.com/personal/devaki_chandramouli_nokia_com/Documents/Documents/SA2%20Documents/SA2%23149E/ChairNotes/Docs/S2-2201767.zip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nokianam-my.sharepoint.com/personal/devaki_chandramouli_nokia_com/Documents/Documents/SA2%20Documents/SA2%23149E/ChairNotes/Docs/S2-2201767.zip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5343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endParaRPr lang="en-US" dirty="0">
              <a:effectLst/>
            </a:endParaRPr>
          </a:p>
          <a:p>
            <a:pPr algn="l" rtl="0" fontAlgn="base"/>
            <a:r>
              <a:rPr lang="en-US" sz="1800" b="0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3"/>
              </a:rPr>
              <a:t>S2-2301420</a:t>
            </a:r>
            <a:r>
              <a:rPr lang="en-US" sz="1800" b="0" i="0" dirty="0">
                <a:effectLst/>
                <a:latin typeface="Arial" panose="020B0604020202020204" pitchFamily="34" charset="0"/>
              </a:rPr>
              <a:t> </a:t>
            </a:r>
            <a:endParaRPr lang="en-US" b="0" i="0" dirty="0">
              <a:effectLst/>
            </a:endParaRPr>
          </a:p>
          <a:p>
            <a:pPr algn="l" rtl="0" fontAlgn="base"/>
            <a:r>
              <a:rPr lang="en-US" sz="1800" b="0" i="0" dirty="0">
                <a:effectLst/>
                <a:latin typeface="Arial" panose="020B0604020202020204" pitchFamily="34" charset="0"/>
              </a:rPr>
              <a:t>LS OUT </a:t>
            </a:r>
            <a:endParaRPr lang="en-US" b="0" i="0" dirty="0">
              <a:effectLst/>
            </a:endParaRPr>
          </a:p>
          <a:p>
            <a:pPr algn="l" rtl="0" fontAlgn="base"/>
            <a:r>
              <a:rPr lang="en-US" sz="1800" b="0" i="0" dirty="0">
                <a:effectLst/>
                <a:latin typeface="Arial" panose="020B0604020202020204" pitchFamily="34" charset="0"/>
              </a:rPr>
              <a:t>[DRAFT] LS Reply on UL scenario of Reactive RAN feedback for burst sending time adjustment </a:t>
            </a:r>
            <a:endParaRPr lang="en-US" b="0" i="0" dirty="0">
              <a:effectLst/>
            </a:endParaRPr>
          </a:p>
          <a:p>
            <a:pPr algn="l" rtl="0" fontAlgn="base"/>
            <a:r>
              <a:rPr lang="en-US" sz="1800" b="0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4"/>
              </a:rPr>
              <a:t>S2-2301463</a:t>
            </a:r>
            <a:r>
              <a:rPr lang="en-US" sz="1800" b="0" i="0" dirty="0">
                <a:effectLst/>
                <a:latin typeface="Arial" panose="020B0604020202020204" pitchFamily="34" charset="0"/>
              </a:rPr>
              <a:t> </a:t>
            </a:r>
            <a:endParaRPr lang="en-US" b="0" i="0" dirty="0">
              <a:effectLst/>
            </a:endParaRPr>
          </a:p>
          <a:p>
            <a:pPr algn="l" rtl="0" fontAlgn="base"/>
            <a:r>
              <a:rPr lang="en-US" sz="1800" b="0" i="0" dirty="0">
                <a:effectLst/>
                <a:latin typeface="Arial" panose="020B0604020202020204" pitchFamily="34" charset="0"/>
              </a:rPr>
              <a:t>LS OUT </a:t>
            </a:r>
            <a:endParaRPr lang="en-US" b="0" i="0" dirty="0">
              <a:effectLst/>
            </a:endParaRPr>
          </a:p>
          <a:p>
            <a:pPr algn="l" rtl="0" fontAlgn="base"/>
            <a:r>
              <a:rPr lang="en-US" sz="1800" b="0" i="0" dirty="0">
                <a:effectLst/>
                <a:latin typeface="Arial" panose="020B0604020202020204" pitchFamily="34" charset="0"/>
              </a:rPr>
              <a:t>[DRAFT] LS on proposed method for Time Synchronization status reporting to UE(s) </a:t>
            </a:r>
            <a:endParaRPr lang="en-US" b="0" i="0" dirty="0">
              <a:effectLst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653317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800" u="sng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3"/>
              </a:rPr>
              <a:t>S2-2201767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5384472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800" u="sng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3"/>
              </a:rPr>
              <a:t>S2-2201767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3935811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314659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WG2#157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May 22-26, 2023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S2-2307437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WG2#154</a:t>
            </a:r>
            <a:r>
              <a:rPr lang="en-GB" altLang="de-DE" sz="1200" baseline="0" dirty="0">
                <a:solidFill>
                  <a:schemeClr val="bg1"/>
                </a:solidFill>
              </a:rPr>
              <a:t> November 14-18, 2022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FS_5TRS_URLLC and TRS_URLLC 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sz="1800" b="1" dirty="0">
                <a:latin typeface="Arial" charset="0"/>
              </a:rPr>
              <a:t>Devaki Chandramouli (Rapporteur)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Nokia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/>
              <a:t>TRS_URLLC status at SA#100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79388" y="2963887"/>
            <a:ext cx="8554481" cy="3775697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19 CRs agreed to TS 23.501/2/3.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Total TU(s) = 9 requested for study + normative phase; 10.5 TUs used.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de-DE" altLang="de-DE" sz="2000" b="1" dirty="0"/>
              <a:t>RAN dependencies: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E00ED072-BA1F-4A84-885A-566997B4B63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40752265"/>
              </p:ext>
            </p:extLst>
          </p:nvPr>
        </p:nvGraphicFramePr>
        <p:xfrm>
          <a:off x="166966" y="1312542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96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51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FS_5TRS_URLLC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5G Timing Resiliency and TSC &amp; URLLC enhancements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98%-&gt;100%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Dec’ 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SP-211634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8B010913-BB5B-4D08-A3AB-41FB151B176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68937707"/>
              </p:ext>
            </p:extLst>
          </p:nvPr>
        </p:nvGraphicFramePr>
        <p:xfrm>
          <a:off x="157086" y="2254678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96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51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TRS_URLLC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 Timing Resiliency and TSC &amp; URLLC enhancements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95%-&gt;100%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June’23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SP-211634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319421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/>
              <a:t>TRS_URLLC status after SA2#156E</a:t>
            </a:r>
            <a:endParaRPr lang="de-DE" altLang="de-DE" sz="2800" b="1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E00ED072-BA1F-4A84-885A-566997B4B63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22453225"/>
              </p:ext>
            </p:extLst>
          </p:nvPr>
        </p:nvGraphicFramePr>
        <p:xfrm>
          <a:off x="166966" y="1312542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96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51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TRS_URLLC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 Timing Resiliency and TSC &amp; URLLC enhancements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80%-&gt;95%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Dec’ 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SP-211634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104F7A0A-C84E-477A-9BC6-B88832BF2A51}"/>
              </a:ext>
            </a:extLst>
          </p:cNvPr>
          <p:cNvSpPr txBox="1">
            <a:spLocks/>
          </p:cNvSpPr>
          <p:nvPr/>
        </p:nvSpPr>
        <p:spPr bwMode="auto">
          <a:xfrm>
            <a:off x="422552" y="2450931"/>
            <a:ext cx="8554481" cy="3775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9 CRs agreed to TS 23.501/2/3.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1 CR endorsed for KI#2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RAN2/3 LS response received and the response taken into account</a:t>
            </a:r>
            <a:r>
              <a:rPr lang="en-US" altLang="zh-CN" sz="1600" dirty="0"/>
              <a:t> for KI#1 updates</a:t>
            </a:r>
            <a:endParaRPr lang="en-GB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de-DE" altLang="de-DE" sz="2000" b="1" kern="0" dirty="0"/>
              <a:t>RAN </a:t>
            </a:r>
            <a:r>
              <a:rPr lang="de-DE" altLang="de-DE" sz="2000" b="1" kern="0" dirty="0" err="1"/>
              <a:t>dependencies</a:t>
            </a:r>
            <a:r>
              <a:rPr lang="de-DE" altLang="de-DE" sz="2000" b="1" kern="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2895824503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/>
              <a:t>TRS_URLLC status after SA2#157</a:t>
            </a:r>
            <a:endParaRPr lang="de-DE" altLang="de-DE" sz="2800" b="1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E00ED072-BA1F-4A84-885A-566997B4B63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74242179"/>
              </p:ext>
            </p:extLst>
          </p:nvPr>
        </p:nvGraphicFramePr>
        <p:xfrm>
          <a:off x="166966" y="1312542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96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51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TRS_URLLC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 Timing Resiliency and TSC &amp; URLLC enhancements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95%-&gt;100%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Dec’ 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SP-211634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104F7A0A-C84E-477A-9BC6-B88832BF2A51}"/>
              </a:ext>
            </a:extLst>
          </p:cNvPr>
          <p:cNvSpPr txBox="1">
            <a:spLocks/>
          </p:cNvSpPr>
          <p:nvPr/>
        </p:nvSpPr>
        <p:spPr bwMode="auto">
          <a:xfrm>
            <a:off x="422552" y="2450931"/>
            <a:ext cx="8554481" cy="3775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10 CRs agreed to TS 23.501/2/3.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GB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de-DE" altLang="de-DE" sz="2000" b="1" kern="0" dirty="0"/>
              <a:t>RAN </a:t>
            </a:r>
            <a:r>
              <a:rPr lang="de-DE" altLang="de-DE" sz="2000" b="1" kern="0" dirty="0" err="1"/>
              <a:t>dependencies</a:t>
            </a:r>
            <a:r>
              <a:rPr lang="de-DE" altLang="de-DE" sz="2000" b="1" kern="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140526616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TRS_URLLC plan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10131" y="885428"/>
            <a:ext cx="8554481" cy="5273395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and SA3 impacts and dependencies</a:t>
            </a:r>
            <a:r>
              <a:rPr lang="en-US" sz="1800" dirty="0">
                <a:ea typeface="+mn-ea"/>
                <a:cs typeface="+mn-cs"/>
              </a:rPr>
              <a:t>:</a:t>
            </a:r>
            <a:endParaRPr lang="de-DE" sz="18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CA" sz="1800" dirty="0">
                <a:effectLst/>
                <a:latin typeface="Calibri" panose="020F0502020204030204" pitchFamily="34" charset="0"/>
                <a:ea typeface="DengXian" panose="02010600030101010101" pitchFamily="2" charset="-122"/>
              </a:rPr>
              <a:t>Align with RAN WGs, if there is a need.</a:t>
            </a:r>
            <a:endParaRPr lang="en-US" sz="1800" dirty="0">
              <a:effectLst/>
              <a:latin typeface="Calibri" panose="020F0502020204030204" pitchFamily="34" charset="0"/>
              <a:ea typeface="DengXian" panose="02010600030101010101" pitchFamily="2" charset="-122"/>
            </a:endParaRP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 err="1"/>
              <a:t>Contentious</a:t>
            </a:r>
            <a:r>
              <a:rPr lang="de-DE" sz="1800" b="1" dirty="0"/>
              <a:t> 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800" dirty="0"/>
              <a:t>None</a:t>
            </a:r>
            <a:endParaRPr lang="de-DE" sz="18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for August Meeting (SA2#158)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tabLst>
                <a:tab pos="914400" algn="l"/>
              </a:tabLst>
            </a:pPr>
            <a:r>
              <a:rPr lang="en-US" altLang="de-DE" sz="1800" dirty="0"/>
              <a:t>Alignment based on input from other WGs, especially CT4 based on SA2 LS out (S2-2308233)</a:t>
            </a:r>
          </a:p>
          <a:p>
            <a:pPr lvl="1">
              <a:spcBef>
                <a:spcPts val="0"/>
              </a:spcBef>
              <a:spcAft>
                <a:spcPts val="0"/>
              </a:spcAft>
              <a:tabLst>
                <a:tab pos="914400" algn="l"/>
              </a:tabLst>
            </a:pPr>
            <a:r>
              <a:rPr lang="en-US" altLang="de-DE" sz="1800" dirty="0"/>
              <a:t>Maintenance work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Overall Plan</a:t>
            </a:r>
            <a:r>
              <a:rPr lang="en-US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tabLst>
                <a:tab pos="914400" algn="l"/>
              </a:tabLst>
            </a:pPr>
            <a:r>
              <a:rPr lang="en-US" altLang="de-DE" sz="1800" dirty="0"/>
              <a:t>Alignment based on input from other WGs.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tabLst>
                <a:tab pos="914400" algn="l"/>
              </a:tabLst>
            </a:pPr>
            <a:r>
              <a:rPr lang="en-US" altLang="de-DE" sz="1800" dirty="0"/>
              <a:t>Maintenance work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None</a:t>
            </a: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345260763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/>
</file>

<file path=customXml/item3.xml><?xml version="1.0" encoding="utf-8"?>
<?mso-contentType ?>
<SharedContentType xmlns="Microsoft.SharePoint.Taxonomy.ContentTypeSync" SourceId="34c87397-5fc1-491e-85e7-d6110dbe9cbd" ContentTypeId="0x0101" PreviousValue="false"/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7A4B69EF56E94C827924DC4B490231" ma:contentTypeVersion="16" ma:contentTypeDescription="Create a new document." ma:contentTypeScope="" ma:versionID="9912d19776983c6aade29a3686f1c79f">
  <xsd:schema xmlns:xsd="http://www.w3.org/2001/XMLSchema" xmlns:xs="http://www.w3.org/2001/XMLSchema" xmlns:p="http://schemas.microsoft.com/office/2006/metadata/properties" xmlns:ns3="71c5aaf6-e6ce-465b-b873-5148d2a4c105" xmlns:ns4="e0d6c333-3612-4d65-a7f4-5976eb42d46a" xmlns:ns5="c67c731b-696e-4d20-8664-fee8943d9cc6" targetNamespace="http://schemas.microsoft.com/office/2006/metadata/properties" ma:root="true" ma:fieldsID="b1f01fd908848de894b0fc5cac9f1093" ns3:_="" ns4:_="" ns5:_="">
    <xsd:import namespace="71c5aaf6-e6ce-465b-b873-5148d2a4c105"/>
    <xsd:import namespace="e0d6c333-3612-4d65-a7f4-5976eb42d46a"/>
    <xsd:import namespace="c67c731b-696e-4d20-8664-fee8943d9cc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d6c333-3612-4d65-a7f4-5976eb42d4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7c731b-696e-4d20-8664-fee8943d9cc6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Props1.xml><?xml version="1.0" encoding="utf-8"?>
<ds:datastoreItem xmlns:ds="http://schemas.openxmlformats.org/officeDocument/2006/customXml" ds:itemID="{6C244691-0162-45DC-8925-D69A4F52A0C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D561E15-ED7D-426C-AAA3-BE3BEEF7B6CC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889FBBD8-3D06-492C-9E53-CCC01A1B933A}">
  <ds:schemaRefs>
    <ds:schemaRef ds:uri="Microsoft.SharePoint.Taxonomy.ContentTypeSync"/>
  </ds:schemaRefs>
</ds:datastoreItem>
</file>

<file path=customXml/itemProps4.xml><?xml version="1.0" encoding="utf-8"?>
<ds:datastoreItem xmlns:ds="http://schemas.openxmlformats.org/officeDocument/2006/customXml" ds:itemID="{A72B9F3D-C684-4F3E-9670-5E464CA8BA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e0d6c333-3612-4d65-a7f4-5976eb42d46a"/>
    <ds:schemaRef ds:uri="c67c731b-696e-4d20-8664-fee8943d9c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5.xml><?xml version="1.0" encoding="utf-8"?>
<ds:datastoreItem xmlns:ds="http://schemas.openxmlformats.org/officeDocument/2006/customXml" ds:itemID="{1DD099C7-CF44-471D-B7DF-D246DF2BD038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10804</TotalTime>
  <Words>348</Words>
  <Application>Microsoft Office PowerPoint</Application>
  <PresentationFormat>On-screen Show (4:3)</PresentationFormat>
  <Paragraphs>94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 </vt:lpstr>
      <vt:lpstr>Arial</vt:lpstr>
      <vt:lpstr>Calibri</vt:lpstr>
      <vt:lpstr>Times New Roman</vt:lpstr>
      <vt:lpstr>Office Theme</vt:lpstr>
      <vt:lpstr>FS_5TRS_URLLC and TRS_URLLC Status Report</vt:lpstr>
      <vt:lpstr>TRS_URLLC status at SA#100</vt:lpstr>
      <vt:lpstr>TRS_URLLC status after SA2#156E</vt:lpstr>
      <vt:lpstr>TRS_URLLC status after SA2#157</vt:lpstr>
      <vt:lpstr>TRS_URLLC plan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Nokia</cp:lastModifiedBy>
  <cp:revision>1323</cp:revision>
  <dcterms:created xsi:type="dcterms:W3CDTF">2008-08-30T09:32:10Z</dcterms:created>
  <dcterms:modified xsi:type="dcterms:W3CDTF">2023-05-31T22:57:52Z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0x010100C17A4B69EF56E94C827924DC4B490231</vt:lpwstr>
  </property>
</Properties>
</file>