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157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May,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Berlin, Germany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S2-2307430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</a:t>
            </a:r>
            <a:r>
              <a:rPr lang="fr-FR" altLang="de-DE" sz="1200" dirty="0" smtClean="0">
                <a:solidFill>
                  <a:schemeClr val="bg1"/>
                </a:solidFill>
              </a:rPr>
              <a:t>157, </a:t>
            </a:r>
            <a:r>
              <a:rPr lang="en-US" altLang="de-DE" sz="1200" dirty="0" smtClean="0">
                <a:solidFill>
                  <a:schemeClr val="bg1"/>
                </a:solidFill>
              </a:rPr>
              <a:t>22 - 26 May, 2023, Berlin, Germany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13 </a:t>
            </a:r>
            <a:r>
              <a:rPr lang="en-US" altLang="de-DE" sz="1200" kern="0" dirty="0" smtClean="0"/>
              <a:t>CRs to TS </a:t>
            </a:r>
            <a:r>
              <a:rPr lang="en-US" altLang="de-DE" sz="1200" kern="0" dirty="0" smtClean="0"/>
              <a:t>23.304, 1 CR to TS 23.167, 2 CRs to TS 23.502 </a:t>
            </a:r>
            <a:r>
              <a:rPr lang="en-US" altLang="de-DE" sz="1200" kern="0" dirty="0" smtClean="0"/>
              <a:t>and 1 CR to TS 23.503 were agreed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 smtClean="0"/>
              <a:t>reply LS </a:t>
            </a:r>
            <a:r>
              <a:rPr lang="en-US" altLang="de-DE" sz="1200" kern="0" dirty="0" smtClean="0"/>
              <a:t>to RAN2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TUs are </a:t>
            </a:r>
            <a:r>
              <a:rPr lang="en-US" altLang="de-DE" sz="1200" kern="0" dirty="0" smtClean="0"/>
              <a:t>used for normative work at </a:t>
            </a:r>
            <a:r>
              <a:rPr lang="en-US" altLang="de-DE" sz="1200" kern="0" dirty="0" smtClean="0"/>
              <a:t>SA2#157.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</a:t>
            </a:r>
            <a:r>
              <a:rPr lang="en-US" altLang="zh-CN" sz="1200" dirty="0" smtClean="0"/>
              <a:t>maintenance</a:t>
            </a:r>
            <a:r>
              <a:rPr lang="en-US" altLang="zh-CN" sz="1200" dirty="0" smtClean="0"/>
              <a:t>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360255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SA#99: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32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to TS 23.304, </a:t>
            </a: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CRs </a:t>
            </a:r>
            <a:r>
              <a:rPr lang="en-US" altLang="de-DE" sz="1200" kern="0" dirty="0" smtClean="0"/>
              <a:t>to TS 23.502, </a:t>
            </a:r>
            <a:r>
              <a:rPr lang="en-US" altLang="de-DE" sz="1200" kern="0" dirty="0"/>
              <a:t>2 CRs to TS 23.503 and 1 CR to TS 23.167 were agreed based on TR conclusions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</a:t>
            </a:r>
            <a:r>
              <a:rPr lang="en-US" altLang="de-DE" sz="1200" kern="0" dirty="0" smtClean="0"/>
              <a:t> LSs </a:t>
            </a:r>
            <a:r>
              <a:rPr lang="en-US" altLang="de-DE" sz="1200" kern="0" dirty="0"/>
              <a:t>to RAN2 was agreed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TUs were used for normative work.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</a:t>
            </a:r>
            <a:r>
              <a:rPr lang="en-US" altLang="zh-CN" sz="1200" dirty="0"/>
              <a:t>maintenance </a:t>
            </a:r>
            <a:r>
              <a:rPr lang="en-US" altLang="zh-CN" sz="1200" dirty="0" smtClean="0"/>
              <a:t>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688270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91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09cef1fd-e61b-4dbf-b745-21988b13f978"/>
    <ds:schemaRef ds:uri="http://purl.org/dc/dcmitype/"/>
    <ds:schemaRef ds:uri="dcc30912-d230-4cc2-b11f-bb5ca2a6b6f5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43731</TotalTime>
  <Words>235</Words>
  <Application>Microsoft Office PowerPoint</Application>
  <PresentationFormat>全屏显示(4:3)</PresentationFormat>
  <Paragraphs>45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5G_ProSe_Ph2 Status Report</vt:lpstr>
      <vt:lpstr>5G_ProSe_Ph2 status after SA2#157</vt:lpstr>
      <vt:lpstr>5G_ProSe_Ph2 status at SA#100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Fri</cp:lastModifiedBy>
  <cp:revision>1973</cp:revision>
  <dcterms:created xsi:type="dcterms:W3CDTF">2008-08-30T09:32:10Z</dcterms:created>
  <dcterms:modified xsi:type="dcterms:W3CDTF">2023-05-26T13:18:21Z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