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16" autoAdjust="0"/>
    <p:restoredTop sz="96400" autoAdjust="0"/>
  </p:normalViewPr>
  <p:slideViewPr>
    <p:cSldViewPr snapToGrid="0">
      <p:cViewPr>
        <p:scale>
          <a:sx n="100" d="100"/>
          <a:sy n="100" d="100"/>
        </p:scale>
        <p:origin x="2526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996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#S2-155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Athens, Greece, Feb 20 – 24, 2023</a:t>
            </a:r>
            <a:endParaRPr lang="sv-SE" altLang="en-US" sz="18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S2-2303911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90549" y="6462713"/>
            <a:ext cx="5420783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r>
              <a:rPr lang="en-GB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SA WG2 Meeting #S2-155: Athens, Greece, Feb 20 – 24, 2023</a:t>
            </a:r>
            <a:endParaRPr lang="sv-SE" altLang="en-US" sz="18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03561-CB6C-EB5D-BD99-9D63A4521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(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done</a:t>
            </a:r>
            <a:r>
              <a:rPr lang="en-CA" sz="1800" dirty="0">
                <a:latin typeface="Calibri" panose="020F0502020204030204" pitchFamily="34" charset="0"/>
              </a:rPr>
              <a:t>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Started 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February: 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WID update based on KI1 conclusions + sending TR for approval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Q2: </a:t>
            </a: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1967662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May, </a:t>
                      </a:r>
                      <a:r>
                        <a:rPr lang="en-US" sz="1400" u="none" strike="noStrike" dirty="0">
                          <a:effectLst/>
                        </a:rPr>
                        <a:t>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7030A0"/>
                          </a:solidFill>
                          <a:effectLst/>
                        </a:rPr>
                        <a:t>0,75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Q2 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9594</TotalTime>
  <Words>307</Words>
  <Application>Microsoft Office PowerPoint</Application>
  <PresentationFormat>On-screen Show (4:3)</PresentationFormat>
  <Paragraphs>87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23.247_CR0129R2_(Rel-17)_5MBS</cp:lastModifiedBy>
  <cp:revision>1338</cp:revision>
  <dcterms:created xsi:type="dcterms:W3CDTF">2008-08-30T09:32:10Z</dcterms:created>
  <dcterms:modified xsi:type="dcterms:W3CDTF">2023-03-03T08:18:14Z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