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3" r:id="rId3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710" autoAdjust="0"/>
    <p:restoredTop sz="96692" autoAdjust="0"/>
  </p:normalViewPr>
  <p:slideViewPr>
    <p:cSldViewPr snapToGrid="0">
      <p:cViewPr varScale="1">
        <p:scale>
          <a:sx n="120" d="100"/>
          <a:sy n="120" d="100"/>
        </p:scale>
        <p:origin x="96" y="54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10" Type="http://schemas.microsoft.com/office/2016/11/relationships/changesInfo" Target="changesInfos/changesInfo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8AD4CFB-48BD-4D92-926C-7B6F9530D34C}"/>
    <pc:docChg chg="modSld modMainMaster">
      <pc:chgData name="Jain, Puneet" userId="75cd3f4f-f229-4449-9d1d-578b6f6df20f" providerId="ADAL" clId="{B8AD4CFB-48BD-4D92-926C-7B6F9530D34C}" dt="2023-03-03T21:19:41.714" v="29" actId="20577"/>
      <pc:docMkLst>
        <pc:docMk/>
      </pc:docMkLst>
      <pc:sldChg chg="modSp mod">
        <pc:chgData name="Jain, Puneet" userId="75cd3f4f-f229-4449-9d1d-578b6f6df20f" providerId="ADAL" clId="{B8AD4CFB-48BD-4D92-926C-7B6F9530D34C}" dt="2023-03-03T21:19:41.714" v="29" actId="20577"/>
        <pc:sldMkLst>
          <pc:docMk/>
          <pc:sldMk cId="2843837161" sldId="803"/>
        </pc:sldMkLst>
        <pc:spChg chg="mod">
          <ac:chgData name="Jain, Puneet" userId="75cd3f4f-f229-4449-9d1d-578b6f6df20f" providerId="ADAL" clId="{B8AD4CFB-48BD-4D92-926C-7B6F9530D34C}" dt="2023-03-03T21:19:41.714" v="29" actId="20577"/>
          <ac:spMkLst>
            <pc:docMk/>
            <pc:sldMk cId="2843837161" sldId="803"/>
            <ac:spMk id="10" creationId="{982EA628-998E-4F31-AAB2-65E748D8DC42}"/>
          </ac:spMkLst>
        </pc:spChg>
      </pc:sldChg>
      <pc:sldMasterChg chg="modSp mod modSldLayout">
        <pc:chgData name="Jain, Puneet" userId="75cd3f4f-f229-4449-9d1d-578b6f6df20f" providerId="ADAL" clId="{B8AD4CFB-48BD-4D92-926C-7B6F9530D34C}" dt="2023-03-03T21:16:24.792" v="27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8AD4CFB-48BD-4D92-926C-7B6F9530D34C}" dt="2023-03-03T21:16:00.920" v="9" actId="20577"/>
          <ac:spMkLst>
            <pc:docMk/>
            <pc:sldMasterMk cId="0" sldId="2147483729"/>
            <ac:spMk id="1032" creationId="{B8615C31-83E6-4428-9533-57CBCAC6734E}"/>
          </ac:spMkLst>
        </pc:spChg>
        <pc:sldLayoutChg chg="modSp mod">
          <pc:chgData name="Jain, Puneet" userId="75cd3f4f-f229-4449-9d1d-578b6f6df20f" providerId="ADAL" clId="{B8AD4CFB-48BD-4D92-926C-7B6F9530D34C}" dt="2023-03-03T21:16:16.700" v="19" actId="20577"/>
          <pc:sldLayoutMkLst>
            <pc:docMk/>
            <pc:sldMasterMk cId="0" sldId="2147483729"/>
            <pc:sldLayoutMk cId="911811555" sldId="2147484112"/>
          </pc:sldLayoutMkLst>
          <pc:spChg chg="mod">
            <ac:chgData name="Jain, Puneet" userId="75cd3f4f-f229-4449-9d1d-578b6f6df20f" providerId="ADAL" clId="{B8AD4CFB-48BD-4D92-926C-7B6F9530D34C}" dt="2023-03-03T21:16:16.700" v="19" actId="20577"/>
            <ac:spMkLst>
              <pc:docMk/>
              <pc:sldMasterMk cId="0" sldId="2147483729"/>
              <pc:sldLayoutMk cId="911811555" sldId="2147484112"/>
              <ac:spMk id="6" creationId="{5108E4FB-5C27-43BD-958A-C95A5BF98784}"/>
            </ac:spMkLst>
          </pc:spChg>
        </pc:sldLayoutChg>
        <pc:sldLayoutChg chg="modSp mod">
          <pc:chgData name="Jain, Puneet" userId="75cd3f4f-f229-4449-9d1d-578b6f6df20f" providerId="ADAL" clId="{B8AD4CFB-48BD-4D92-926C-7B6F9530D34C}" dt="2023-03-03T21:16:24.792" v="27" actId="20577"/>
          <pc:sldLayoutMkLst>
            <pc:docMk/>
            <pc:sldMasterMk cId="0" sldId="2147483729"/>
            <pc:sldLayoutMk cId="730959617" sldId="2147484113"/>
          </pc:sldLayoutMkLst>
          <pc:spChg chg="mod">
            <ac:chgData name="Jain, Puneet" userId="75cd3f4f-f229-4449-9d1d-578b6f6df20f" providerId="ADAL" clId="{B8AD4CFB-48BD-4D92-926C-7B6F9530D34C}" dt="2023-03-03T21:16:24.792" v="27" actId="20577"/>
            <ac:spMkLst>
              <pc:docMk/>
              <pc:sldMasterMk cId="0" sldId="2147483729"/>
              <pc:sldLayoutMk cId="730959617" sldId="2147484113"/>
              <ac:spMk id="4" creationId="{FCADD955-35DF-4F49-82BD-92C31FA59850}"/>
            </ac:spMkLst>
          </pc:spChg>
        </pc:sldLayoutChg>
        <pc:sldLayoutChg chg="modSp mod">
          <pc:chgData name="Jain, Puneet" userId="75cd3f4f-f229-4449-9d1d-578b6f6df20f" providerId="ADAL" clId="{B8AD4CFB-48BD-4D92-926C-7B6F9530D34C}" dt="2023-03-03T21:15:50.186" v="7" actId="20577"/>
          <pc:sldLayoutMkLst>
            <pc:docMk/>
            <pc:sldMasterMk cId="0" sldId="2147483729"/>
            <pc:sldLayoutMk cId="863111658" sldId="2147484114"/>
          </pc:sldLayoutMkLst>
          <pc:spChg chg="mod">
            <ac:chgData name="Jain, Puneet" userId="75cd3f4f-f229-4449-9d1d-578b6f6df20f" providerId="ADAL" clId="{B8AD4CFB-48BD-4D92-926C-7B6F9530D34C}" dt="2023-03-03T21:15:50.186" v="7" actId="20577"/>
            <ac:spMkLst>
              <pc:docMk/>
              <pc:sldMasterMk cId="0" sldId="2147483729"/>
              <pc:sldLayoutMk cId="863111658" sldId="2147484114"/>
              <ac:spMk id="8" creationId="{F7B3094E-8CA2-4B96-9393-52C4236F277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3/3/2023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3/3/2023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55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S2-2303664: 3GPP SA2 Excellence Award 2022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6003925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S2-2303664: 3GPP SA2 Excellence Award 2022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>
                <a:solidFill>
                  <a:schemeClr val="tx2">
                    <a:lumMod val="50000"/>
                  </a:schemeClr>
                </a:solidFill>
              </a:rPr>
              <a:t>S2-2303664: </a:t>
            </a: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3GPP SA2 Excellence Award 2022</a:t>
            </a:r>
            <a:endParaRPr lang="en-GB" sz="1000" b="1" spc="400" dirty="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85308" y="1768964"/>
            <a:ext cx="7411065" cy="117212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SA2 Excellence Award</a:t>
            </a:r>
            <a:b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en-US" sz="4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Subtitle 6">
            <a:extLst>
              <a:ext uri="{FF2B5EF4-FFF2-40B4-BE49-F238E27FC236}">
                <a16:creationId xmlns:a16="http://schemas.microsoft.com/office/drawing/2014/main" id="{CC9585F7-70ED-4720-A708-AFF6A0B73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87920" y="3397301"/>
            <a:ext cx="6710172" cy="833506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Puneet Jain</a:t>
            </a:r>
          </a:p>
          <a:p>
            <a:pPr>
              <a:lnSpc>
                <a:spcPct val="80000"/>
              </a:lnSpc>
              <a:defRPr/>
            </a:pPr>
            <a:r>
              <a:rPr lang="en-US" sz="2000" dirty="0">
                <a:latin typeface="Arial" panose="020B0604020202020204" pitchFamily="34" charset="0"/>
                <a:ea typeface="MS PGothic" panose="020B0600070205080204" pitchFamily="34" charset="-128"/>
              </a:rPr>
              <a:t>SA2 Chair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67A83E-4BB3-4529-93EC-CE40CAF23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322" y="2377625"/>
            <a:ext cx="3481850" cy="2322933"/>
          </a:xfrm>
        </p:spPr>
        <p:txBody>
          <a:bodyPr/>
          <a:lstStyle/>
          <a:p>
            <a:pPr marL="0" indent="0" algn="just">
              <a:buNone/>
            </a:pPr>
            <a:r>
              <a:rPr lang="en-US" sz="1200" i="1" dirty="0">
                <a:latin typeface="+mj-lt"/>
              </a:rPr>
              <a:t>“This 3GPP excellence award is in recognition of your exceptional dedication, unwavering commitment, and outstanding contributions to 3GPP SA2. As a Rapporteur leading multiple study and work items, including Network-Based IP Flow Mobility, Network Slicing, ATSSS, and most recently Rel-18 5G system support for AI/ML-based services, you have consistently demonstrated a high level of expertise, perseverance, and leadership. Your contributions have made a significant difference in delivering high-quality 3GPP specifications. Many thanks for your excellent work!”</a:t>
            </a:r>
            <a:endParaRPr lang="en-US" altLang="en-US" sz="1200" i="1" dirty="0">
              <a:latin typeface="+mj-lt"/>
            </a:endParaRPr>
          </a:p>
          <a:p>
            <a:pPr marL="0" indent="0">
              <a:buNone/>
              <a:defRPr/>
            </a:pPr>
            <a:endParaRPr lang="en-US" sz="1200" i="1" dirty="0"/>
          </a:p>
          <a:p>
            <a:pPr marL="0" indent="0">
              <a:buNone/>
              <a:defRPr/>
            </a:pPr>
            <a:endParaRPr lang="en-US" altLang="en-US" sz="1200" dirty="0"/>
          </a:p>
          <a:p>
            <a:pPr>
              <a:defRPr/>
            </a:pPr>
            <a:endParaRPr lang="en-US" altLang="en-US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77A7A4-22F5-4B3F-BD09-DF7B3671D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SA2 Excellence Award 2022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2EA628-998E-4F31-AAB2-65E748D8DC42}"/>
              </a:ext>
            </a:extLst>
          </p:cNvPr>
          <p:cNvSpPr txBox="1">
            <a:spLocks/>
          </p:cNvSpPr>
          <p:nvPr/>
        </p:nvSpPr>
        <p:spPr bwMode="auto">
          <a:xfrm>
            <a:off x="879322" y="1173708"/>
            <a:ext cx="3481850" cy="104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Congratulations!</a:t>
            </a:r>
          </a:p>
          <a:p>
            <a:pPr marL="0" indent="0" algn="ctr">
              <a:buFontTx/>
              <a:buNone/>
            </a:pPr>
            <a:r>
              <a:rPr lang="en-US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Tricci So</a:t>
            </a:r>
            <a:endParaRPr lang="en-US" altLang="en-US" sz="24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en-US" altLang="en-US" sz="1200" kern="0" dirty="0"/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8CAAAD1E-C81D-60F2-E87C-0D1A8C542C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2997" y="1082590"/>
            <a:ext cx="2561389" cy="366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371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115</Words>
  <Application>Microsoft Office PowerPoint</Application>
  <PresentationFormat>On-screen Show (16:9)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   3GPP SA2 Excellence Award 2022 </vt:lpstr>
      <vt:lpstr>SA2 Excellence Award 2022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Jain, Puneet</cp:lastModifiedBy>
  <cp:revision>96</cp:revision>
  <dcterms:created xsi:type="dcterms:W3CDTF">2020-07-06T23:21:42Z</dcterms:created>
  <dcterms:modified xsi:type="dcterms:W3CDTF">2023-03-03T21:19:43Z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