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6"/>
  </p:notesMasterIdLst>
  <p:handoutMasterIdLst>
    <p:handoutMasterId r:id="rId7"/>
  </p:handoutMasterIdLst>
  <p:sldIdLst>
    <p:sldId id="303" r:id="rId3"/>
    <p:sldId id="822" r:id="rId4"/>
    <p:sldId id="823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3201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</a:t>
            </a:r>
            <a:r>
              <a:rPr lang="en-US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20 - 24 February, 2023, Athens, Greece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S2-2303464</a:t>
            </a:r>
            <a:endParaRPr lang="en-US" altLang="zh-CN" sz="14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</a:t>
            </a:r>
            <a:r>
              <a:rPr lang="de-DE" altLang="ko-KR" sz="1200" b="1" dirty="0" smtClean="0">
                <a:sym typeface="+mn-ea"/>
              </a:rPr>
              <a:t>15</a:t>
            </a:r>
            <a:r>
              <a:rPr lang="en-US" sz="1200" b="1" dirty="0" smtClean="0">
                <a:sym typeface="+mn-ea"/>
              </a:rPr>
              <a:t>5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20 - 24 February, 2023, Athens, Greece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20 - 24 February, 2023, Athens, Greece</a:t>
            </a:r>
            <a:endParaRPr sz="12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sz="1200" kern="1200" baseline="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TEI18_</a:t>
            </a:r>
            <a:r>
              <a:rPr lang="en-US" altLang="zh-CN" sz="3600" b="1" dirty="0" smtClean="0"/>
              <a:t>ADEE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65945750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TEI18_ADEE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Enhancement of Application Detection Event Exposure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30%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-&gt; 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SP-220796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r>
              <a:rPr lang="en-US" altLang="de-DE" b="1" dirty="0" smtClean="0"/>
              <a:t>TEI18_ADEE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SA2#155 (1/2</a:t>
            </a:r>
            <a:r>
              <a:rPr lang="en-US" altLang="de-DE" b="1" dirty="0" smtClean="0"/>
              <a:t>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cs typeface="+mn-cs"/>
                <a:sym typeface="+mn-ea"/>
              </a:rPr>
              <a:t>Normative </a:t>
            </a:r>
            <a:r>
              <a:rPr lang="en-US" sz="1200" dirty="0">
                <a:cs typeface="+mn-cs"/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 smtClean="0">
                <a:cs typeface="+mn-cs"/>
                <a:sym typeface="+mn-ea"/>
              </a:rPr>
              <a:t>completed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r>
              <a:rPr lang="en-US" altLang="de-DE" b="1" dirty="0" smtClean="0"/>
              <a:t>TEI18_ADEE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SA2#155 (2/2</a:t>
            </a:r>
            <a:r>
              <a:rPr lang="en-US" altLang="de-DE" b="1" dirty="0" smtClean="0"/>
              <a:t>)</a:t>
            </a:r>
            <a:endParaRPr lang="en-US" altLang="de-DE" b="1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00050" y="1392238"/>
            <a:ext cx="8743950" cy="397827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</a:t>
            </a:r>
            <a:r>
              <a:rPr lang="de-DE" sz="1600" b="1" dirty="0" smtClean="0">
                <a:sym typeface="+mn-ea"/>
              </a:rPr>
              <a:t>Meeting</a:t>
            </a:r>
            <a:r>
              <a:rPr lang="de-DE" sz="1600" dirty="0" smtClean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NA</a:t>
            </a:r>
            <a:r>
              <a:rPr lang="en-US" altLang="zh-CN" sz="1200" dirty="0" smtClean="0">
                <a:cs typeface="+mn-ea"/>
              </a:rPr>
              <a:t>. </a:t>
            </a:r>
            <a:endParaRPr lang="en-US" altLang="zh-CN" sz="1200" dirty="0" smtClean="0">
              <a:cs typeface="+mn-ea"/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3715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94</Words>
  <Application>Microsoft Office PowerPoint</Application>
  <PresentationFormat>全屏显示(4:3)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TEI18_ADEE</vt:lpstr>
      <vt:lpstr>TEI18_ADEE status after SA2#155 (1/2)</vt:lpstr>
      <vt:lpstr>TEI18_ADEE status after SA2#155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user9</cp:lastModifiedBy>
  <cp:revision>1980</cp:revision>
  <dcterms:created xsi:type="dcterms:W3CDTF">2008-08-30T09:32:00Z</dcterms:created>
  <dcterms:modified xsi:type="dcterms:W3CDTF">2023-02-24T13:24:52Z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