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9" r:id="rId3"/>
    <p:sldId id="840" r:id="rId4"/>
    <p:sldId id="84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=""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1536" y="-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04" y="-7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5708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20-24 February 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>
                <a:effectLst/>
              </a:rPr>
              <a:t>S2-2303461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5 Athens, Greece</a:t>
            </a:r>
            <a:r>
              <a:rPr lang="en-US" altLang="de-DE" sz="1200" baseline="0" dirty="0">
                <a:solidFill>
                  <a:schemeClr val="bg1"/>
                </a:solidFill>
              </a:rPr>
              <a:t>, 20–24 February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402429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Dan Wang</a:t>
            </a:r>
            <a:r>
              <a:rPr lang="en-US" altLang="en-US" sz="2000" b="1"/>
              <a:t>, </a:t>
            </a:r>
            <a:r>
              <a:rPr lang="en-US" altLang="en-US" sz="2000" b="1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Yixue Lei, Tencent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8702062" cy="787400"/>
          </a:xfrm>
        </p:spPr>
        <p:txBody>
          <a:bodyPr/>
          <a:lstStyle/>
          <a:p>
            <a:r>
              <a:rPr lang="en-US" altLang="de-DE" sz="2800" b="1"/>
              <a:t>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SA2#155 </a:t>
            </a:r>
            <a:endParaRPr lang="de-DE" altLang="de-DE" sz="28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29202996"/>
              </p:ext>
            </p:extLst>
          </p:nvPr>
        </p:nvGraphicFramePr>
        <p:xfrm>
          <a:off x="198131" y="875395"/>
          <a:ext cx="8810067" cy="1653657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3990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6751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751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SP-221326-&gt;</a:t>
                      </a:r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S2-2302347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60265" y="2542972"/>
            <a:ext cx="8781862" cy="3885739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Progress since SA2#154AH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Paper status: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13 CRs are </a:t>
            </a:r>
            <a:r>
              <a:rPr lang="en-US" altLang="de-DE" sz="1200"/>
              <a:t>approved</a:t>
            </a:r>
            <a:r>
              <a:rPr lang="en-US" altLang="de-DE" sz="1200" smtClean="0"/>
              <a:t>. All of them are for TS 23.501 and TS23.503 of KI#1~8.</a:t>
            </a:r>
            <a:endParaRPr lang="en-US" altLang="de-DE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2 LSs are sent out to RAN WG3 and SA4.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smtClean="0"/>
              <a:t>Total </a:t>
            </a:r>
            <a:r>
              <a:rPr lang="en-US" altLang="ko-KR" sz="1400" dirty="0"/>
              <a:t>TUs for the work item8 TUs.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2 TUs used in SA2#155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Remaining TUs: 4 TUs ( 1TU added in May).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1 LS is sent to RAN3 about the QNC and Data rate exposure.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zh-CN" sz="18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1 LS is sent to SA4 about the definition of PDU set information and End of Data Burst information in </a:t>
            </a:r>
            <a:r>
              <a:rPr lang="en-GB" sz="1400" dirty="0"/>
              <a:t>RTP header extensions.</a:t>
            </a: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400" dirty="0"/>
              <a:t>None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2000" dirty="0"/>
          </a:p>
        </p:txBody>
      </p:sp>
    </p:spTree>
    <p:extLst>
      <p:ext uri="{BB962C8B-B14F-4D97-AF65-F5344CB8AC3E}">
        <p14:creationId xmlns=""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34869" y="1043359"/>
            <a:ext cx="8554481" cy="48249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(SA2#156):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dirty="0">
                <a:solidFill>
                  <a:srgbClr val="000000"/>
                </a:solidFill>
              </a:rPr>
              <a:t>Continue the normatvie work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Resoving </a:t>
            </a:r>
            <a:r>
              <a:rPr lang="de-DE" altLang="zh-CN" sz="1200">
                <a:solidFill>
                  <a:srgbClr val="000000"/>
                </a:solidFill>
              </a:rPr>
              <a:t>the </a:t>
            </a:r>
            <a:r>
              <a:rPr lang="de-DE" altLang="zh-CN" sz="1200" smtClean="0">
                <a:solidFill>
                  <a:srgbClr val="000000"/>
                </a:solidFill>
              </a:rPr>
              <a:t>ENs for </a:t>
            </a:r>
            <a:r>
              <a:rPr lang="de-DE" altLang="zh-CN" sz="1200" dirty="0">
                <a:solidFill>
                  <a:srgbClr val="000000"/>
                </a:solidFill>
              </a:rPr>
              <a:t>TS 23.501 and TS 23.503.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>
                <a:solidFill>
                  <a:srgbClr val="000000"/>
                </a:solidFill>
              </a:rPr>
              <a:t>CRs for TS 23.502.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 Feb’22:  TR skeleton, arch assumptions, Key Issues;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 Aug’22: solution updates (last chance for new solution)and start the evaluation and conclusion ; send TR for information;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 Oct’22: evaluation and conclusion for TR </a:t>
            </a:r>
            <a:r>
              <a:rPr lang="en-US" altLang="zh-CN" sz="1200" dirty="0" err="1"/>
              <a:t>Kis</a:t>
            </a:r>
            <a:r>
              <a:rPr lang="en-US" altLang="zh-CN" sz="1200" dirty="0"/>
              <a:t>;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 Nov’22: f</a:t>
            </a:r>
            <a:r>
              <a:rPr lang="en-US" sz="1200" dirty="0"/>
              <a:t>inalizing conclusion and resolving </a:t>
            </a:r>
            <a:r>
              <a:rPr lang="en-US" sz="1200" dirty="0" err="1"/>
              <a:t>ENs.</a:t>
            </a:r>
            <a:r>
              <a:rPr lang="en-US" altLang="zh-CN" sz="1200" dirty="0"/>
              <a:t>; 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SA2#154AH Jan’23: Start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Feb’23: WID update for timeline, continue the normative work;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April’23: Continue the normative work; </a:t>
            </a:r>
            <a:r>
              <a:rPr lang="en-US" altLang="zh-CN" sz="1200" dirty="0">
                <a:solidFill>
                  <a:srgbClr val="FF0000"/>
                </a:solidFill>
              </a:rPr>
              <a:t>resolving the ENs in CRs;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May’23: Continue and finalize the normative work.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5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316116" y="2377010"/>
          <a:ext cx="8601547" cy="5702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9940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772027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807936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733114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546853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April,23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May,23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#156E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#157</a:t>
                      </a: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10-&gt;11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4-&gt;8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14-&gt;19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1 -&gt;2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1-&gt;2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7" name="Title 5"/>
          <p:cNvSpPr txBox="1">
            <a:spLocks/>
          </p:cNvSpPr>
          <p:nvPr/>
        </p:nvSpPr>
        <p:spPr bwMode="auto">
          <a:xfrm>
            <a:off x="179388" y="208196"/>
            <a:ext cx="8702062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XRM status after SA2#155 </a:t>
            </a:r>
            <a:endParaRPr kumimoji="0" lang="de-DE" altLang="de-DE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/>
              <a:t>XRM at </a:t>
            </a:r>
            <a:r>
              <a:rPr lang="en-GB" altLang="en-US" sz="2800" b="1" dirty="0"/>
              <a:t>SA#99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SA#98: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for the work item: 8 TUs. 4 TUs have been used. 4 TUs remaining to complete the work.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objectives have been discussed: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KI#1&amp;2</a:t>
            </a:r>
            <a:r>
              <a:rPr lang="en-US" altLang="ko-KR" sz="1200"/>
              <a:t>: </a:t>
            </a:r>
            <a:r>
              <a:rPr lang="en-US" altLang="ko-KR" sz="1200" smtClean="0"/>
              <a:t>3 CRs </a:t>
            </a:r>
            <a:r>
              <a:rPr lang="en-US" altLang="ko-KR" sz="1200" dirty="0"/>
              <a:t>approved —almost complete.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</a:t>
            </a:r>
            <a:r>
              <a:rPr lang="en-US" altLang="ko-KR" sz="1200"/>
              <a:t>: </a:t>
            </a:r>
            <a:r>
              <a:rPr lang="en-US" altLang="ko-KR" sz="1200" smtClean="0"/>
              <a:t>4 </a:t>
            </a:r>
            <a:r>
              <a:rPr lang="en-US" altLang="ko-KR" sz="1200" dirty="0"/>
              <a:t>CRs approved </a:t>
            </a:r>
            <a:r>
              <a:rPr lang="en-US" altLang="ko-KR" sz="1200"/>
              <a:t>— </a:t>
            </a:r>
            <a:r>
              <a:rPr lang="en-US" sz="1200" smtClean="0"/>
              <a:t>501/503 baseline are approved, refinement and EN resolution are needed</a:t>
            </a:r>
            <a:r>
              <a:rPr lang="en-US" altLang="ko-KR" sz="1200" smtClean="0"/>
              <a:t>. </a:t>
            </a:r>
            <a:endParaRPr lang="en-US" altLang="ko-KR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KI#4&amp;5</a:t>
            </a:r>
            <a:r>
              <a:rPr lang="en-US" altLang="ko-KR" sz="1200"/>
              <a:t>: </a:t>
            </a:r>
            <a:r>
              <a:rPr lang="en-US" altLang="ko-KR" sz="1200" smtClean="0"/>
              <a:t>3 CRs </a:t>
            </a:r>
            <a:r>
              <a:rPr lang="en-US" altLang="ko-KR" sz="1200" dirty="0"/>
              <a:t>approved </a:t>
            </a:r>
            <a:r>
              <a:rPr lang="en-US" altLang="ko-KR" sz="1200"/>
              <a:t>— </a:t>
            </a:r>
            <a:r>
              <a:rPr lang="en-US" sz="1200" smtClean="0"/>
              <a:t>501/503 baseline are approved, refinement and EN resolution are needed</a:t>
            </a:r>
            <a:r>
              <a:rPr lang="en-US" altLang="ko-KR" sz="1200" smtClean="0"/>
              <a:t>.</a:t>
            </a:r>
            <a:endParaRPr lang="en-US" altLang="ko-KR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KI#6</a:t>
            </a:r>
            <a:r>
              <a:rPr lang="en-US" altLang="ko-KR" sz="1200"/>
              <a:t>: </a:t>
            </a:r>
            <a:r>
              <a:rPr lang="en-US" altLang="ko-KR" sz="1200" smtClean="0"/>
              <a:t>3 </a:t>
            </a:r>
            <a:r>
              <a:rPr lang="en-US" altLang="ko-KR" sz="1200" dirty="0"/>
              <a:t>CRs approved </a:t>
            </a:r>
            <a:r>
              <a:rPr lang="en-US" altLang="ko-KR" sz="1200"/>
              <a:t>— </a:t>
            </a:r>
            <a:r>
              <a:rPr lang="en-US" sz="1200" smtClean="0"/>
              <a:t>501/502/503 baseline are approved, refinement and EN resolution are needed</a:t>
            </a:r>
            <a:r>
              <a:rPr lang="en-US" altLang="ko-KR" sz="1200" smtClean="0"/>
              <a:t>.</a:t>
            </a:r>
            <a:endParaRPr lang="en-US" altLang="ko-KR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KI#7</a:t>
            </a:r>
            <a:r>
              <a:rPr lang="en-US" altLang="ko-KR" sz="1200"/>
              <a:t>: </a:t>
            </a:r>
            <a:r>
              <a:rPr lang="en-US" altLang="ko-KR" sz="1200" smtClean="0"/>
              <a:t>2 </a:t>
            </a:r>
            <a:r>
              <a:rPr lang="en-US" altLang="ko-KR" sz="1200" dirty="0"/>
              <a:t>CRs approved </a:t>
            </a:r>
            <a:r>
              <a:rPr lang="en-US" altLang="ko-KR" sz="1200"/>
              <a:t>— </a:t>
            </a:r>
            <a:r>
              <a:rPr lang="en-US" sz="1200" smtClean="0"/>
              <a:t>501/503 baseline are approved, refinement and EN resolution are needed</a:t>
            </a:r>
            <a:r>
              <a:rPr lang="en-US" altLang="ko-KR" sz="1200" smtClean="0"/>
              <a:t>.</a:t>
            </a:r>
            <a:endParaRPr lang="en-US" altLang="ko-KR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KI#8</a:t>
            </a:r>
            <a:r>
              <a:rPr lang="en-US" altLang="ko-KR" sz="1200"/>
              <a:t>: </a:t>
            </a:r>
            <a:r>
              <a:rPr lang="en-US" altLang="ko-KR" sz="1200" smtClean="0"/>
              <a:t>2 </a:t>
            </a:r>
            <a:r>
              <a:rPr lang="en-US" altLang="ko-KR" sz="1200" dirty="0"/>
              <a:t>CRs approved </a:t>
            </a:r>
            <a:r>
              <a:rPr lang="en-US" altLang="ko-KR" sz="1200"/>
              <a:t>— </a:t>
            </a:r>
            <a:r>
              <a:rPr lang="en-US" sz="1200" smtClean="0"/>
              <a:t>501/503 baseline are approved, refinement and EN resolution are needed.</a:t>
            </a:r>
            <a:endParaRPr lang="en-US" altLang="ko-KR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KI#9: 0 CRs approved — risk of removing the KI.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1 LS is sent to RAN3 about the QNC and Data rate exposure, which is related with KI#3 discussion.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Complete the specification on the remaining objectives.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It is expected to complete the remaining work in time by SA#100 (stage 2 freeze).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2880877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</a:t>
                      </a: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→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SP-221326-&gt;</a:t>
                      </a:r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S2-2302347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87780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16576</TotalTime>
  <Words>659</Words>
  <Application>Microsoft Office PowerPoint</Application>
  <PresentationFormat>全屏显示(4:3)</PresentationFormat>
  <Paragraphs>121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XRM Status Report</vt:lpstr>
      <vt:lpstr>XRM status after SA2#155 </vt:lpstr>
      <vt:lpstr>幻灯片 3</vt:lpstr>
      <vt:lpstr>XRM at SA#99</vt:lpstr>
    </vt:vector>
  </TitlesOfParts>
  <Company>Huawei Technologies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cmcc</cp:lastModifiedBy>
  <cp:revision>1865</cp:revision>
  <dcterms:created xsi:type="dcterms:W3CDTF">2008-08-30T09:32:10Z</dcterms:created>
  <dcterms:modified xsi:type="dcterms:W3CDTF">2023-03-01T04:06:04Z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</Properties>
</file>