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3"/>
  </p:notesMasterIdLst>
  <p:handoutMasterIdLst>
    <p:handoutMasterId r:id="rId24"/>
  </p:handoutMasterIdLst>
  <p:sldIdLst>
    <p:sldId id="303" r:id="rId5"/>
    <p:sldId id="792" r:id="rId6"/>
    <p:sldId id="793" r:id="rId7"/>
    <p:sldId id="794" r:id="rId8"/>
    <p:sldId id="805" r:id="rId9"/>
    <p:sldId id="806" r:id="rId10"/>
    <p:sldId id="803" r:id="rId11"/>
    <p:sldId id="804" r:id="rId12"/>
    <p:sldId id="801" r:id="rId13"/>
    <p:sldId id="802" r:id="rId14"/>
    <p:sldId id="799" r:id="rId15"/>
    <p:sldId id="800" r:id="rId16"/>
    <p:sldId id="797" r:id="rId17"/>
    <p:sldId id="798" r:id="rId18"/>
    <p:sldId id="795" r:id="rId19"/>
    <p:sldId id="796" r:id="rId20"/>
    <p:sldId id="789" r:id="rId21"/>
    <p:sldId id="791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3300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86FCF1-BE1B-4D45-811A-59C1F950561B}" v="1" dt="2023-02-27T20:30:46.96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3386FCF1-BE1B-4D45-811A-59C1F950561B}"/>
    <pc:docChg chg="custSel addSld modSld modMainMaster">
      <pc:chgData name="Stefano Faccin" userId="bf6741b5-36bc-4b59-a73a-f03584833b71" providerId="ADAL" clId="{3386FCF1-BE1B-4D45-811A-59C1F950561B}" dt="2023-02-28T05:04:40.863" v="313" actId="20577"/>
      <pc:docMkLst>
        <pc:docMk/>
      </pc:docMkLst>
      <pc:sldChg chg="modSp mod">
        <pc:chgData name="Stefano Faccin" userId="bf6741b5-36bc-4b59-a73a-f03584833b71" providerId="ADAL" clId="{3386FCF1-BE1B-4D45-811A-59C1F950561B}" dt="2023-02-28T05:04:40.863" v="313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3386FCF1-BE1B-4D45-811A-59C1F950561B}" dt="2023-02-27T20:30:54.184" v="71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3386FCF1-BE1B-4D45-811A-59C1F950561B}" dt="2023-02-28T05:04:40.863" v="313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3386FCF1-BE1B-4D45-811A-59C1F950561B}" dt="2023-02-27T20:31:16.530" v="79" actId="20577"/>
          <ac:graphicFrameMkLst>
            <pc:docMk/>
            <pc:sldMk cId="2405544097" sldId="792"/>
            <ac:graphicFrameMk id="6" creationId="{CC0A4FA9-4ED8-49F1-ADE6-C93BD428D549}"/>
          </ac:graphicFrameMkLst>
        </pc:graphicFrameChg>
      </pc:sldChg>
      <pc:sldChg chg="modSp mod">
        <pc:chgData name="Stefano Faccin" userId="bf6741b5-36bc-4b59-a73a-f03584833b71" providerId="ADAL" clId="{3386FCF1-BE1B-4D45-811A-59C1F950561B}" dt="2023-02-28T05:02:45.952" v="218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3386FCF1-BE1B-4D45-811A-59C1F950561B}" dt="2023-02-28T05:02:45.952" v="218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3386FCF1-BE1B-4D45-811A-59C1F950561B}" dt="2023-02-28T05:02:30.568" v="206" actId="13926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3386FCF1-BE1B-4D45-811A-59C1F950561B}" dt="2023-02-27T20:30:46.963" v="67"/>
        <pc:sldMkLst>
          <pc:docMk/>
          <pc:sldMk cId="271509815" sldId="805"/>
        </pc:sldMkLst>
      </pc:sldChg>
      <pc:sldChg chg="add">
        <pc:chgData name="Stefano Faccin" userId="bf6741b5-36bc-4b59-a73a-f03584833b71" providerId="ADAL" clId="{3386FCF1-BE1B-4D45-811A-59C1F950561B}" dt="2023-02-27T20:30:46.963" v="67"/>
        <pc:sldMkLst>
          <pc:docMk/>
          <pc:sldMk cId="3761247188" sldId="806"/>
        </pc:sldMkLst>
      </pc:sldChg>
      <pc:sldMasterChg chg="modSp mod modSldLayout">
        <pc:chgData name="Stefano Faccin" userId="bf6741b5-36bc-4b59-a73a-f03584833b71" providerId="ADAL" clId="{3386FCF1-BE1B-4D45-811A-59C1F950561B}" dt="2023-02-27T20:30:37.597" v="66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3386FCF1-BE1B-4D45-811A-59C1F950561B}" dt="2023-02-27T20:30:37.597" v="66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3386FCF1-BE1B-4D45-811A-59C1F950561B}" dt="2023-02-27T20:30:14.094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3386FCF1-BE1B-4D45-811A-59C1F950561B}" dt="2023-02-27T20:30:14.094" v="35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3386FCF1-BE1B-4D45-811A-59C1F950561B}" dt="2023-02-27T20:29:48.931" v="3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EC6F1AE7-DA45-4D1E-97D5-1FE04FDA3DC6}"/>
    <pc:docChg chg="custSel addSld modSld modMainMaster">
      <pc:chgData name="Stefano Faccin" userId="bf6741b5-36bc-4b59-a73a-f03584833b71" providerId="ADAL" clId="{EC6F1AE7-DA45-4D1E-97D5-1FE04FDA3DC6}" dt="2023-01-24T15:31:08.952" v="642" actId="20577"/>
      <pc:docMkLst>
        <pc:docMk/>
      </pc:docMkLst>
      <pc:sldChg chg="delSp modSp mod">
        <pc:chgData name="Stefano Faccin" userId="bf6741b5-36bc-4b59-a73a-f03584833b71" providerId="ADAL" clId="{EC6F1AE7-DA45-4D1E-97D5-1FE04FDA3DC6}" dt="2023-01-23T16:29:39.679" v="41" actId="20577"/>
        <pc:sldMkLst>
          <pc:docMk/>
          <pc:sldMk cId="0" sldId="303"/>
        </pc:sldMkLst>
        <pc:spChg chg="del">
          <ac:chgData name="Stefano Faccin" userId="bf6741b5-36bc-4b59-a73a-f03584833b71" providerId="ADAL" clId="{EC6F1AE7-DA45-4D1E-97D5-1FE04FDA3DC6}" dt="2023-01-23T16:28:19.596" v="11" actId="478"/>
          <ac:spMkLst>
            <pc:docMk/>
            <pc:sldMk cId="0" sldId="303"/>
            <ac:spMk id="2" creationId="{00000000-0000-0000-0000-000000000000}"/>
          </ac:spMkLst>
        </pc:spChg>
        <pc:spChg chg="mod">
          <ac:chgData name="Stefano Faccin" userId="bf6741b5-36bc-4b59-a73a-f03584833b71" providerId="ADAL" clId="{EC6F1AE7-DA45-4D1E-97D5-1FE04FDA3DC6}" dt="2023-01-23T16:29:39.679" v="4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Stefano Faccin" userId="bf6741b5-36bc-4b59-a73a-f03584833b71" providerId="ADAL" clId="{EC6F1AE7-DA45-4D1E-97D5-1FE04FDA3DC6}" dt="2023-01-24T15:31:08.952" v="642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EC6F1AE7-DA45-4D1E-97D5-1FE04FDA3DC6}" dt="2023-01-23T16:29:54.237" v="5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EC6F1AE7-DA45-4D1E-97D5-1FE04FDA3DC6}" dt="2023-01-24T15:31:08.952" v="642" actId="20577"/>
          <ac:spMkLst>
            <pc:docMk/>
            <pc:sldMk cId="2405544097" sldId="792"/>
            <ac:spMk id="5" creationId="{15D28A3F-B4FD-414F-9637-F7C890005039}"/>
          </ac:spMkLst>
        </pc:spChg>
        <pc:graphicFrameChg chg="add mod modGraphic">
          <ac:chgData name="Stefano Faccin" userId="bf6741b5-36bc-4b59-a73a-f03584833b71" providerId="ADAL" clId="{EC6F1AE7-DA45-4D1E-97D5-1FE04FDA3DC6}" dt="2023-01-23T16:37:25.124" v="87" actId="1076"/>
          <ac:graphicFrameMkLst>
            <pc:docMk/>
            <pc:sldMk cId="2405544097" sldId="792"/>
            <ac:graphicFrameMk id="6" creationId="{CC0A4FA9-4ED8-49F1-ADE6-C93BD428D549}"/>
          </ac:graphicFrameMkLst>
        </pc:graphicFrameChg>
        <pc:graphicFrameChg chg="del mod">
          <ac:chgData name="Stefano Faccin" userId="bf6741b5-36bc-4b59-a73a-f03584833b71" providerId="ADAL" clId="{EC6F1AE7-DA45-4D1E-97D5-1FE04FDA3DC6}" dt="2023-01-23T16:37:17.091" v="86" actId="478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delSp modSp mod">
        <pc:chgData name="Stefano Faccin" userId="bf6741b5-36bc-4b59-a73a-f03584833b71" providerId="ADAL" clId="{EC6F1AE7-DA45-4D1E-97D5-1FE04FDA3DC6}" dt="2023-01-23T16:44:08.146" v="469" actId="478"/>
        <pc:sldMkLst>
          <pc:docMk/>
          <pc:sldMk cId="2304699891" sldId="793"/>
        </pc:sldMkLst>
        <pc:spChg chg="mod">
          <ac:chgData name="Stefano Faccin" userId="bf6741b5-36bc-4b59-a73a-f03584833b71" providerId="ADAL" clId="{EC6F1AE7-DA45-4D1E-97D5-1FE04FDA3DC6}" dt="2023-01-23T16:42:12.711" v="340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EC6F1AE7-DA45-4D1E-97D5-1FE04FDA3DC6}" dt="2023-01-23T16:43:40.481" v="468" actId="5793"/>
          <ac:spMkLst>
            <pc:docMk/>
            <pc:sldMk cId="2304699891" sldId="793"/>
            <ac:spMk id="4" creationId="{07639B51-7A60-40FF-963D-02AC48416E72}"/>
          </ac:spMkLst>
        </pc:spChg>
        <pc:graphicFrameChg chg="del">
          <ac:chgData name="Stefano Faccin" userId="bf6741b5-36bc-4b59-a73a-f03584833b71" providerId="ADAL" clId="{EC6F1AE7-DA45-4D1E-97D5-1FE04FDA3DC6}" dt="2023-01-23T16:44:08.146" v="469" actId="478"/>
          <ac:graphicFrameMkLst>
            <pc:docMk/>
            <pc:sldMk cId="2304699891" sldId="793"/>
            <ac:graphicFrameMk id="3" creationId="{77D2F657-D246-47E9-92C4-0C8645A34AA1}"/>
          </ac:graphicFrameMkLst>
        </pc:graphicFrameChg>
      </pc:sldChg>
      <pc:sldChg chg="add">
        <pc:chgData name="Stefano Faccin" userId="bf6741b5-36bc-4b59-a73a-f03584833b71" providerId="ADAL" clId="{EC6F1AE7-DA45-4D1E-97D5-1FE04FDA3DC6}" dt="2023-01-23T16:29:18.066" v="16"/>
        <pc:sldMkLst>
          <pc:docMk/>
          <pc:sldMk cId="1642706527" sldId="803"/>
        </pc:sldMkLst>
      </pc:sldChg>
      <pc:sldChg chg="add">
        <pc:chgData name="Stefano Faccin" userId="bf6741b5-36bc-4b59-a73a-f03584833b71" providerId="ADAL" clId="{EC6F1AE7-DA45-4D1E-97D5-1FE04FDA3DC6}" dt="2023-01-23T16:29:18.066" v="16"/>
        <pc:sldMkLst>
          <pc:docMk/>
          <pc:sldMk cId="2191230451" sldId="804"/>
        </pc:sldMkLst>
      </pc:sldChg>
      <pc:sldMasterChg chg="modSp mod modSldLayout">
        <pc:chgData name="Stefano Faccin" userId="bf6741b5-36bc-4b59-a73a-f03584833b71" providerId="ADAL" clId="{EC6F1AE7-DA45-4D1E-97D5-1FE04FDA3DC6}" dt="2023-01-23T16:28:12.574" v="10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EC6F1AE7-DA45-4D1E-97D5-1FE04FDA3DC6}" dt="2023-01-23T16:27:34.523" v="4"/>
          <ac:spMkLst>
            <pc:docMk/>
            <pc:sldMasterMk cId="0" sldId="2147483729"/>
            <ac:spMk id="14" creationId="{00000000-0000-0000-0000-000000000000}"/>
          </ac:spMkLst>
        </pc:spChg>
        <pc:sldLayoutChg chg="addSp modSp mod">
          <pc:chgData name="Stefano Faccin" userId="bf6741b5-36bc-4b59-a73a-f03584833b71" providerId="ADAL" clId="{EC6F1AE7-DA45-4D1E-97D5-1FE04FDA3DC6}" dt="2023-01-23T16:28:12.574" v="1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EC6F1AE7-DA45-4D1E-97D5-1FE04FDA3DC6}" dt="2023-01-23T16:27:52.970" v="5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add mod">
            <ac:chgData name="Stefano Faccin" userId="bf6741b5-36bc-4b59-a73a-f03584833b71" providerId="ADAL" clId="{EC6F1AE7-DA45-4D1E-97D5-1FE04FDA3DC6}" dt="2023-01-23T16:28:12.574" v="10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08CE5169-0839-4B0A-BA32-7EE152A195AF}"/>
    <pc:docChg chg="custSel addSld modSld modMainMaster">
      <pc:chgData name="Stefano Faccin" userId="bf6741b5-36bc-4b59-a73a-f03584833b71" providerId="ADAL" clId="{08CE5169-0839-4B0A-BA32-7EE152A195AF}" dt="2022-11-28T16:18:15.692" v="292" actId="20577"/>
      <pc:docMkLst>
        <pc:docMk/>
      </pc:docMkLst>
      <pc:sldChg chg="modSp mod">
        <pc:chgData name="Stefano Faccin" userId="bf6741b5-36bc-4b59-a73a-f03584833b71" providerId="ADAL" clId="{08CE5169-0839-4B0A-BA32-7EE152A195AF}" dt="2022-11-28T16:08:06.740" v="10" actId="20577"/>
        <pc:sldMkLst>
          <pc:docMk/>
          <pc:sldMk cId="0" sldId="303"/>
        </pc:sldMkLst>
        <pc:spChg chg="mod">
          <ac:chgData name="Stefano Faccin" userId="bf6741b5-36bc-4b59-a73a-f03584833b71" providerId="ADAL" clId="{08CE5169-0839-4B0A-BA32-7EE152A195AF}" dt="2022-11-28T16:08:06.740" v="10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Stefano Faccin" userId="bf6741b5-36bc-4b59-a73a-f03584833b71" providerId="ADAL" clId="{08CE5169-0839-4B0A-BA32-7EE152A195AF}" dt="2022-11-28T16:17:46.774" v="266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08CE5169-0839-4B0A-BA32-7EE152A195AF}" dt="2022-11-28T16:15:36.232" v="3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08CE5169-0839-4B0A-BA32-7EE152A195AF}" dt="2022-11-28T16:17:46.774" v="266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08CE5169-0839-4B0A-BA32-7EE152A195AF}" dt="2022-11-28T16:15:41.488" v="37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mod">
        <pc:chgData name="Stefano Faccin" userId="bf6741b5-36bc-4b59-a73a-f03584833b71" providerId="ADAL" clId="{08CE5169-0839-4B0A-BA32-7EE152A195AF}" dt="2022-11-28T16:18:15.692" v="292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08CE5169-0839-4B0A-BA32-7EE152A195AF}" dt="2022-11-28T16:17:52.441" v="269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08CE5169-0839-4B0A-BA32-7EE152A195AF}" dt="2022-11-28T16:18:15.692" v="292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3008586473" sldId="801"/>
        </pc:sldMkLst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2778020575" sldId="802"/>
        </pc:sldMkLst>
      </pc:sldChg>
      <pc:sldMasterChg chg="modSp mod modSldLayout">
        <pc:chgData name="Stefano Faccin" userId="bf6741b5-36bc-4b59-a73a-f03584833b71" providerId="ADAL" clId="{08CE5169-0839-4B0A-BA32-7EE152A195AF}" dt="2022-11-28T16:15:19.489" v="32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08CE5169-0839-4B0A-BA32-7EE152A195AF}" dt="2022-11-28T16:15:19.489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08CE5169-0839-4B0A-BA32-7EE152A195AF}" dt="2022-11-28T16:15:05.932" v="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08CE5169-0839-4B0A-BA32-7EE152A195AF}" dt="2022-11-28T16:15:05.932" v="2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20 – 24 February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EC7E639C-A3BA-4EA8-986B-A8A3D432E4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S2-2304358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Athens, Greece, 20 – 24 February,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effectLst/>
                <a:ea typeface="Calibri" panose="020F0502020204030204" pitchFamily="34" charset="0"/>
              </a:rPr>
              <a:t>WI and SID Status Report on Phase 2 for UAS, UAV and UAM (FS_UAS_Ph2 and UAS_Ph2)</a:t>
            </a:r>
            <a:endParaRPr lang="en-GB" sz="36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(SA2#154)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TR sent to SA for Approval.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2057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Conclusions for KI#1 were captured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evaluations.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conclusions.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39326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Co-existence of PC5 and network based DAA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Some technical details of network-based DAA solutions.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evaluation and conclusions of KI#2 and KI#3.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5647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contributions agreed (2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#6: Handling C2 connection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#7: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Ground-based DAA for location such as Arena.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53225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367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contributions agreed (5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2.25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8294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(SA2#151e)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LAST CHANCE FOR NEW SOLUTIONS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847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SA2#155 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An LS reply was sent to ETSI TFES on Release 17 supporting most requirements </a:t>
            </a:r>
            <a:r>
              <a:rPr lang="en-US" altLang="de-DE" sz="1400" kern="0"/>
              <a:t>sets forward by ETSI TFES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to TS 23.256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Clarifications and additional details on architectural aspects for the use of PC5 for A2X (aircraft-to-anything)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Additional details on PC5-based command and control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2 CRs to TS 23.502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A2X subscription data in UDM and UDR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PCF A2X capability indication during NF registration and discovery to NRF</a:t>
            </a:r>
            <a:endParaRPr lang="en-US" sz="1000" dirty="0">
              <a:effectLst/>
              <a:ea typeface="Gulim" panose="020B0600000101010101" pitchFamily="34" charset="-127"/>
            </a:endParaRP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An LS on RAN dependency for UAS sent to RAN2 and RAN3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normative work at next meeting.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0721719"/>
              </p:ext>
            </p:extLst>
          </p:nvPr>
        </p:nvGraphicFramePr>
        <p:xfrm>
          <a:off x="173406" y="1224072"/>
          <a:ext cx="8810067" cy="11861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440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SA2#155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00" dirty="0"/>
              <a:t>None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Continue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Capture the MBS-based solution for BRID </a:t>
            </a:r>
            <a:r>
              <a:rPr lang="en-GB" sz="1200" dirty="0">
                <a:effectLst/>
                <a:ea typeface="SimSun" panose="02010600030101010101" pitchFamily="2" charset="-122"/>
              </a:rPr>
              <a:t>by referring to V2X MBS solutions (from TEI 18 MBS4V2X), e.g. identifying the difference.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Q2: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99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5DA2-DF68-47DE-AED5-02E31D33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674283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SA2#154AHE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CRs agreed for TR 23.700-58 to address the outstanding issues: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Use of PC5-U for payload data instead of PC5-S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effectLst/>
                <a:ea typeface="Times New Roman" panose="02020603050405020304" pitchFamily="18" charset="0"/>
              </a:rPr>
              <a:t>Resolution of RAN dependent aspects and editor’s notes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An LS was sent to RAN2 in S2-2301854 on DAA based on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to TS 23.256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Architectural aspects for the use of PC5 for A2X (aircraft-to-anything)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A2X for BRID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A2X for DAA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PC5-based command and control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Ground-based DAA for an area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normative work </a:t>
            </a:r>
            <a:r>
              <a:rPr lang="de-DE" altLang="zh-CN" sz="1400"/>
              <a:t>at SA2#155.</a:t>
            </a:r>
            <a:endParaRPr lang="de-DE" altLang="zh-CN" sz="14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/>
        </p:nvGraphicFramePr>
        <p:xfrm>
          <a:off x="173406" y="1224072"/>
          <a:ext cx="8810067" cy="12469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Jun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5098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SA2#154AHE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How to capture the MBS-based solution for BRID, whether in TS 23.256 or as part of V2X MBS solutions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(SA2#155 in Feb 2023)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Continue normative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24718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is being submitted for approval at SA#98e.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 at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No time slot at SA2#154 thus no further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Address existing Editor‘s Notes based on progress in RAN work and during normative phase.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70652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b="1"/>
              <a:t>(SA2#155e)</a:t>
            </a:r>
            <a:r>
              <a:rPr lang="de-DE" sz="140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Begin normative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3045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KI#1 were updated and finalized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KI#2 and KI#3 were finalized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0.75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TR sent to SA for Approval at SA2#154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58647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50776</TotalTime>
  <Words>2454</Words>
  <Application>Microsoft Office PowerPoint</Application>
  <PresentationFormat>On-screen Show (4:3)</PresentationFormat>
  <Paragraphs>492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</vt:lpstr>
      <vt:lpstr>Calibri</vt:lpstr>
      <vt:lpstr>Times New Roman</vt:lpstr>
      <vt:lpstr>Office Theme</vt:lpstr>
      <vt:lpstr>WI and SID Status Report on Phase 2 for UAS, UAV and UAM (FS_UAS_Ph2 and UAS_Ph2)</vt:lpstr>
      <vt:lpstr>FS_UAS_Ph2 and UAS_Ph2 status after SA2#155  (1/2)</vt:lpstr>
      <vt:lpstr>FS_UAS_Ph2 and UAS_Ph2 status after SA2#155 (2/2)</vt:lpstr>
      <vt:lpstr>Appendix</vt:lpstr>
      <vt:lpstr>FS_UAS_Ph2 and UAS_Ph2 status after SA2#154AHE (1/2)</vt:lpstr>
      <vt:lpstr>FS_UAS_Ph2 status after SA2#154AHE (2/2)</vt:lpstr>
      <vt:lpstr>FS_UAS_Ph2 status after SA2#154 (1/2)</vt:lpstr>
      <vt:lpstr>FS_UAS_Ph2 status after SA2#154 (2/2)</vt:lpstr>
      <vt:lpstr>FS_UAS_Ph2 status after SA2#153E (1/2)</vt:lpstr>
      <vt:lpstr>FS_UAS_Ph2 status after SA2#153E (2/2)</vt:lpstr>
      <vt:lpstr>FS_UAS_Ph2 status after SA2#152E (1/2)</vt:lpstr>
      <vt:lpstr>FS_UAS_Ph2 status after SA2#152E (2/2)</vt:lpstr>
      <vt:lpstr>FS_UAS_Ph2 status after SA2#151E (1/2)</vt:lpstr>
      <vt:lpstr>FS_UAS_Ph2 status after SA2#151E (2/2)</vt:lpstr>
      <vt:lpstr>FS_UAS_Ph2 status after SA2#150E (1/2)</vt:lpstr>
      <vt:lpstr>FS_UAS_Ph2 status after SA2#150E (2/2)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SA2#155QC02</cp:lastModifiedBy>
  <cp:revision>1876</cp:revision>
  <dcterms:created xsi:type="dcterms:W3CDTF">2008-08-30T09:32:10Z</dcterms:created>
  <dcterms:modified xsi:type="dcterms:W3CDTF">2023-02-28T05:04:43Z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