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789" r:id="rId6"/>
    <p:sldId id="791" r:id="rId7"/>
    <p:sldId id="794" r:id="rId8"/>
    <p:sldId id="836" r:id="rId9"/>
    <p:sldId id="837" r:id="rId10"/>
    <p:sldId id="838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0" d="100"/>
          <a:sy n="100" d="100"/>
        </p:scale>
        <p:origin x="102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2934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Greece, 20</a:t>
            </a:r>
            <a:r>
              <a:rPr lang="de-DE" altLang="ko-KR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24</a:t>
            </a:r>
            <a:r>
              <a:rPr lang="en-US" altLang="zh-CN" sz="1200" b="1" kern="1200" baseline="300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February,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WG2#155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zh-CN" sz="1200" baseline="0" dirty="0">
                <a:solidFill>
                  <a:schemeClr val="bg1"/>
                </a:solidFill>
              </a:rPr>
              <a:t>Athens, Greece</a:t>
            </a:r>
            <a:r>
              <a:rPr lang="en-GB" altLang="de-DE" sz="1200" baseline="0" dirty="0">
                <a:solidFill>
                  <a:schemeClr val="bg1"/>
                </a:solidFill>
              </a:rPr>
              <a:t>, 20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24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zh-CN" sz="1200" baseline="0" dirty="0">
                <a:solidFill>
                  <a:schemeClr val="bg1"/>
                </a:solidFill>
              </a:rPr>
              <a:t>February</a:t>
            </a:r>
            <a:r>
              <a:rPr lang="en-GB" altLang="de-DE" sz="1200" baseline="0" dirty="0">
                <a:solidFill>
                  <a:schemeClr val="bg1"/>
                </a:solidFill>
              </a:rPr>
              <a:t>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FS_PIN/PIN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vivo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S2-2303454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SA2#155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124599"/>
            <a:ext cx="8695692" cy="42158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23.700-88 v.1.4.0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contributions agreed.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Following SoH result </a:t>
            </a:r>
            <a:r>
              <a:rPr lang="en-US" altLang="de-DE" sz="1400" b="1" kern="0" dirty="0"/>
              <a:t>at</a:t>
            </a:r>
            <a:r>
              <a:rPr lang="zh-CN" altLang="en-US" sz="1400" b="1" kern="0" dirty="0"/>
              <a:t> </a:t>
            </a:r>
            <a:r>
              <a:rPr lang="en-US" altLang="zh-CN" sz="1400" b="1" kern="0" dirty="0"/>
              <a:t>SA2#154AHE</a:t>
            </a:r>
            <a:r>
              <a:rPr lang="zh-CN" altLang="en-US" sz="1400" b="1" kern="0" dirty="0"/>
              <a:t> </a:t>
            </a:r>
            <a:r>
              <a:rPr lang="en-US" altLang="zh-CN" sz="1400" b="1" kern="0" dirty="0"/>
              <a:t>is</a:t>
            </a:r>
            <a:r>
              <a:rPr lang="zh-CN" altLang="en-US" sz="1400" b="1" kern="0" dirty="0"/>
              <a:t> </a:t>
            </a:r>
            <a:r>
              <a:rPr lang="en-US" altLang="zh-CN" sz="1400" b="1" kern="0" dirty="0"/>
              <a:t>implemented</a:t>
            </a:r>
            <a:r>
              <a:rPr lang="de-DE" altLang="de-DE" sz="1400" b="1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Shall 5GC support PEMC subscription data to identify a PEMC UE and authorize it to provide PIN service?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WF: No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Shall ARP and periodicity be added to non-3GPP QoS assistance information?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WF: No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/>
              <a:t>Conclusions updated</a:t>
            </a:r>
            <a:r>
              <a:rPr lang="de-DE" altLang="de-DE" sz="1400" b="1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Conclusions on KI#3 PIN management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Conclusions on KI#4 PIN communication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270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151827"/>
            <a:ext cx="8644418" cy="53093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SA6 coordination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SA3 coordination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Continue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Risks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FS_PIN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SA2#155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FS_PIN</a:t>
            </a:r>
            <a:r>
              <a:rPr lang="en-US" altLang="zh-CN" sz="3200" b="1" dirty="0"/>
              <a:t> </a:t>
            </a:r>
            <a:r>
              <a:rPr lang="en-US" altLang="de-DE" b="1" dirty="0"/>
              <a:t>status at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SA#98e: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Outstanding issues resolved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TR 23.700-88 v1.4.0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kern="0" dirty="0">
                <a:ea typeface="+mn-ea"/>
                <a:cs typeface="+mn-cs"/>
              </a:rPr>
              <a:t>RAN 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SA2#155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124599"/>
            <a:ext cx="8695692" cy="42158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</a:t>
            </a:r>
            <a:r>
              <a:rPr lang="en-US" altLang="zh-CN" sz="1400" kern="0" dirty="0"/>
              <a:t>agreed </a:t>
            </a:r>
            <a:r>
              <a:rPr lang="en-US" altLang="de-DE" sz="1400" kern="0" dirty="0"/>
              <a:t>CRs </a:t>
            </a:r>
            <a:r>
              <a:rPr lang="en-US" altLang="zh-CN" sz="1400" kern="0" dirty="0"/>
              <a:t>address to 23.501 </a:t>
            </a:r>
            <a:r>
              <a:rPr lang="en-US" altLang="de-DE" sz="1400" kern="0" dirty="0"/>
              <a:t>at SA2#154AHE </a:t>
            </a:r>
            <a:r>
              <a:rPr lang="en-US" altLang="zh-CN" sz="1400" kern="0" dirty="0"/>
              <a:t>are revised, 1 CR addresses to 23.501 is </a:t>
            </a:r>
            <a:r>
              <a:rPr lang="en-US" altLang="de-DE" sz="1400" kern="0" dirty="0"/>
              <a:t>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CR addresses to 23.502 is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CR addresses to 23.503 is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agreed CR </a:t>
            </a:r>
            <a:r>
              <a:rPr lang="en-US" altLang="zh-CN" sz="1400" kern="0" dirty="0"/>
              <a:t>addresses to 23.501 </a:t>
            </a:r>
            <a:r>
              <a:rPr lang="en-US" altLang="de-DE" sz="1400" kern="0" dirty="0"/>
              <a:t>at SA2#154AHE is objected.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Aspects specified</a:t>
            </a:r>
            <a:r>
              <a:rPr lang="de-DE" altLang="de-DE" sz="1800" b="1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Terms and abbreviations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PIN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General description for PIN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PDU Session establishment for PIN and PIN communication configuration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No-3GPP QoS assistance information and non-3GPP delay budget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UE policy for PIN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2750487"/>
              </p:ext>
            </p:extLst>
          </p:nvPr>
        </p:nvGraphicFramePr>
        <p:xfrm>
          <a:off x="218574" y="1270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912997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151827"/>
            <a:ext cx="8644418" cy="53093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SA6 coordination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SA3 coordination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PIN identifier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5GC PIN operations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5GC PIN operations issue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PIN identifier issue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Work on CRs address to 23.502 and 23.503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Risks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SA2#155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76376697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PIN</a:t>
            </a:r>
            <a:r>
              <a:rPr lang="en-US" altLang="zh-CN" sz="3200" b="1" dirty="0"/>
              <a:t> </a:t>
            </a:r>
            <a:r>
              <a:rPr lang="en-US" altLang="de-DE" b="1" dirty="0"/>
              <a:t>status at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SA#98e: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CRs </a:t>
            </a:r>
            <a:r>
              <a:rPr lang="en-US" altLang="zh-CN" sz="1200" kern="0" dirty="0"/>
              <a:t>address to 23.501 are </a:t>
            </a:r>
            <a:r>
              <a:rPr lang="en-US" altLang="de-DE" sz="1200" kern="0" dirty="0"/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1 CR address</a:t>
            </a:r>
            <a:r>
              <a:rPr lang="en-US" sz="1200" kern="0" dirty="0">
                <a:cs typeface="+mn-cs"/>
              </a:rPr>
              <a:t>es to 23.502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1 CR addresses to 23.503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Resolve 5GC PIN operations issue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Resolve PIN identifier issue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Work on CRs address to 23.501, 23.502, and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0059637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SP-221343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1928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infopath/2007/PartnerControls"/>
    <ds:schemaRef ds:uri="http://schemas.openxmlformats.org/package/2006/metadata/core-properties"/>
    <ds:schemaRef ds:uri="09cef1fd-e61b-4dbf-b745-21988b13f978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46589</TotalTime>
  <Words>487</Words>
  <Application>Microsoft Office PowerPoint</Application>
  <PresentationFormat>全屏显示(4:3)</PresentationFormat>
  <Paragraphs>135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FS_PIN/PIN Status Report</vt:lpstr>
      <vt:lpstr>FS_PIN status after SA2#155 (1/2)</vt:lpstr>
      <vt:lpstr>PowerPoint 演示文稿</vt:lpstr>
      <vt:lpstr>FS_PIN status at SA#99</vt:lpstr>
      <vt:lpstr>PIN status after SA2#155 (1/2)</vt:lpstr>
      <vt:lpstr>PowerPoint 演示文稿</vt:lpstr>
      <vt:lpstr>PIN status at SA#99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vivo-Zhenhua</cp:lastModifiedBy>
  <cp:revision>2172</cp:revision>
  <dcterms:created xsi:type="dcterms:W3CDTF">2008-08-30T09:32:10Z</dcterms:created>
  <dcterms:modified xsi:type="dcterms:W3CDTF">2023-03-01T00:21:04Z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