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92" r:id="rId6"/>
    <p:sldId id="790" r:id="rId7"/>
    <p:sldId id="791" r:id="rId8"/>
    <p:sldId id="78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5" d="100"/>
          <a:sy n="65" d="100"/>
        </p:scale>
        <p:origin x="166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155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20-24</a:t>
            </a:r>
            <a:r>
              <a:rPr lang="de-DE" altLang="ko-KR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2023,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Athens,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Greece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S2-2303452</a:t>
            </a:r>
            <a:endParaRPr lang="de-DE" sz="2400" b="1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WG2#155,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20 – 24 February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2023, Athens, Greece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MPS_WLAN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>Robert Streijl</a:t>
            </a:r>
          </a:p>
          <a:p>
            <a:pPr>
              <a:lnSpc>
                <a:spcPct val="80000"/>
              </a:lnSpc>
            </a:pPr>
            <a:r>
              <a:rPr lang="en-US" altLang="en-US" sz="1800" dirty="0" err="1" smtClean="0"/>
              <a:t>Peraton</a:t>
            </a:r>
            <a:r>
              <a:rPr lang="en-US" altLang="en-US" sz="1800" dirty="0" smtClean="0"/>
              <a:t> Labs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MPS_WLAN after </a:t>
            </a:r>
            <a:r>
              <a:rPr lang="en-US" altLang="de-DE" sz="2800" b="1" dirty="0" smtClean="0"/>
              <a:t>SA2#155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MPS_WLAN was not on the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For </a:t>
            </a:r>
            <a:r>
              <a:rPr lang="en-US" altLang="zh-CN" sz="1400" kern="0" dirty="0" smtClean="0"/>
              <a:t>5GS (</a:t>
            </a:r>
            <a:r>
              <a:rPr lang="en-US" altLang="zh-CN" sz="1400" kern="0" dirty="0" err="1" smtClean="0"/>
              <a:t>tbd</a:t>
            </a:r>
            <a:r>
              <a:rPr lang="en-US" altLang="zh-CN" sz="1400" kern="0" dirty="0" smtClean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Continue to discuss in next meeting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122220638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MPS_WLAN after SA2#154AH-e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785385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4 CRs submitted, and agreed (with changes)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1 Discussion </a:t>
            </a:r>
            <a:r>
              <a:rPr lang="en-US" sz="1400" dirty="0"/>
              <a:t>P</a:t>
            </a:r>
            <a:r>
              <a:rPr lang="en-US" sz="1400" dirty="0" smtClean="0"/>
              <a:t>aper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Yes, for 5GS (</a:t>
            </a:r>
            <a:r>
              <a:rPr lang="en-US" altLang="zh-CN" sz="1400" kern="0" dirty="0" err="1" smtClean="0"/>
              <a:t>tbd</a:t>
            </a:r>
            <a:r>
              <a:rPr lang="en-US" altLang="zh-CN" sz="1400" kern="0" dirty="0" smtClean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Continue to discuss in next meeting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42972633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MPS_WLAN after SA2#154-e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MPS_WLAN was not on the agenda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Continue to discuss in next meeting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25849467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MPS_WLAN after SA2#153-e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609938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2 Discussion Papers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 smtClean="0"/>
              <a:t>8 CRs –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Yes, 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Continue to discuss in next meeting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purl.org/dc/terms/"/>
    <ds:schemaRef ds:uri="http://schemas.openxmlformats.org/package/2006/metadata/core-properties"/>
    <ds:schemaRef ds:uri="http://purl.org/dc/elements/1.1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43351</TotalTime>
  <Words>232</Words>
  <Application>Microsoft Office PowerPoint</Application>
  <PresentationFormat>On-screen Show (4:3)</PresentationFormat>
  <Paragraphs>90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MPS_WLAN Status Report</vt:lpstr>
      <vt:lpstr>MPS_WLAN after SA2#155</vt:lpstr>
      <vt:lpstr>MPS_WLAN after SA2#154AH-e</vt:lpstr>
      <vt:lpstr>MPS_WLAN after SA2#154-e</vt:lpstr>
      <vt:lpstr>MPS_WLAN after SA2#153-e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PL RCS</cp:lastModifiedBy>
  <cp:revision>1905</cp:revision>
  <dcterms:created xsi:type="dcterms:W3CDTF">2008-08-30T09:32:10Z</dcterms:created>
  <dcterms:modified xsi:type="dcterms:W3CDTF">2023-02-24T11:43:14Z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