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792" r:id="rId8"/>
    <p:sldId id="795" r:id="rId9"/>
    <p:sldId id="794" r:id="rId10"/>
    <p:sldId id="796" r:id="rId11"/>
    <p:sldId id="791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6DD7BD-6767-7F73-B527-1243EA40E4F2}" name="Ericsson1012" initials="SS1012" userId="Ericsson101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91499" autoAdjust="0"/>
  </p:normalViewPr>
  <p:slideViewPr>
    <p:cSldViewPr snapToGrid="0">
      <p:cViewPr varScale="1">
        <p:scale>
          <a:sx n="57" d="100"/>
          <a:sy n="57" d="100"/>
        </p:scale>
        <p:origin x="131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vaki Chandramouli (Nokia)" userId="ebf2a9f8-651b-4485-926f-9d93c0eafbc5" providerId="ADAL" clId="{163AB407-546D-43E9-B157-228DAE3C1830}"/>
    <pc:docChg chg="custSel addSld modSld modMainMaster">
      <pc:chgData name="Devaki Chandramouli (Nokia)" userId="ebf2a9f8-651b-4485-926f-9d93c0eafbc5" providerId="ADAL" clId="{163AB407-546D-43E9-B157-228DAE3C1830}" dt="2023-02-27T21:08:46.789" v="395" actId="20577"/>
      <pc:docMkLst>
        <pc:docMk/>
      </pc:docMkLst>
      <pc:sldChg chg="addSp modSp mod">
        <pc:chgData name="Devaki Chandramouli (Nokia)" userId="ebf2a9f8-651b-4485-926f-9d93c0eafbc5" providerId="ADAL" clId="{163AB407-546D-43E9-B157-228DAE3C1830}" dt="2023-02-26T23:16:00.404" v="388" actId="20577"/>
        <pc:sldMkLst>
          <pc:docMk/>
          <pc:sldMk cId="2503194211" sldId="792"/>
        </pc:sldMkLst>
        <pc:spChg chg="mod">
          <ac:chgData name="Devaki Chandramouli (Nokia)" userId="ebf2a9f8-651b-4485-926f-9d93c0eafbc5" providerId="ADAL" clId="{163AB407-546D-43E9-B157-228DAE3C1830}" dt="2023-02-26T13:52:54.446" v="37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Devaki Chandramouli (Nokia)" userId="ebf2a9f8-651b-4485-926f-9d93c0eafbc5" providerId="ADAL" clId="{163AB407-546D-43E9-B157-228DAE3C1830}" dt="2023-02-26T23:16:00.404" v="388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add mod modGraphic">
          <ac:chgData name="Devaki Chandramouli (Nokia)" userId="ebf2a9f8-651b-4485-926f-9d93c0eafbc5" providerId="ADAL" clId="{163AB407-546D-43E9-B157-228DAE3C1830}" dt="2023-02-26T13:53:39.006" v="386" actId="1037"/>
          <ac:graphicFrameMkLst>
            <pc:docMk/>
            <pc:sldMk cId="2503194211" sldId="792"/>
            <ac:graphicFrameMk id="5" creationId="{8B010913-BB5B-4D08-A3AB-41FB151B1768}"/>
          </ac:graphicFrameMkLst>
        </pc:graphicFrameChg>
      </pc:sldChg>
      <pc:sldChg chg="modSp add mod">
        <pc:chgData name="Devaki Chandramouli (Nokia)" userId="ebf2a9f8-651b-4485-926f-9d93c0eafbc5" providerId="ADAL" clId="{163AB407-546D-43E9-B157-228DAE3C1830}" dt="2023-02-27T21:08:46.789" v="395" actId="20577"/>
        <pc:sldMkLst>
          <pc:docMk/>
          <pc:sldMk cId="3121926292" sldId="796"/>
        </pc:sldMkLst>
        <pc:spChg chg="mod">
          <ac:chgData name="Devaki Chandramouli (Nokia)" userId="ebf2a9f8-651b-4485-926f-9d93c0eafbc5" providerId="ADAL" clId="{163AB407-546D-43E9-B157-228DAE3C1830}" dt="2023-02-27T21:08:46.789" v="395" actId="20577"/>
          <ac:spMkLst>
            <pc:docMk/>
            <pc:sldMk cId="3121926292" sldId="796"/>
            <ac:spMk id="7" creationId="{104F7A0A-C84E-477A-9BC6-B88832BF2A51}"/>
          </ac:spMkLst>
        </pc:spChg>
        <pc:spChg chg="mod">
          <ac:chgData name="Devaki Chandramouli (Nokia)" userId="ebf2a9f8-651b-4485-926f-9d93c0eafbc5" providerId="ADAL" clId="{163AB407-546D-43E9-B157-228DAE3C1830}" dt="2023-02-27T21:07:28.708" v="392" actId="6549"/>
          <ac:spMkLst>
            <pc:docMk/>
            <pc:sldMk cId="3121926292" sldId="796"/>
            <ac:spMk id="29698" creationId="{00000000-0000-0000-0000-000000000000}"/>
          </ac:spMkLst>
        </pc:spChg>
        <pc:graphicFrameChg chg="modGraphic">
          <ac:chgData name="Devaki Chandramouli (Nokia)" userId="ebf2a9f8-651b-4485-926f-9d93c0eafbc5" providerId="ADAL" clId="{163AB407-546D-43E9-B157-228DAE3C1830}" dt="2023-02-26T13:51:21.999" v="241" actId="20577"/>
          <ac:graphicFrameMkLst>
            <pc:docMk/>
            <pc:sldMk cId="3121926292" sldId="796"/>
            <ac:graphicFrameMk id="6" creationId="{E00ED072-BA1F-4A84-885A-566997B4B633}"/>
          </ac:graphicFrameMkLst>
        </pc:graphicFrameChg>
      </pc:sldChg>
      <pc:sldMasterChg chg="modSldLayout">
        <pc:chgData name="Devaki Chandramouli (Nokia)" userId="ebf2a9f8-651b-4485-926f-9d93c0eafbc5" providerId="ADAL" clId="{163AB407-546D-43E9-B157-228DAE3C1830}" dt="2023-02-26T13:47:11.665" v="46" actId="20577"/>
        <pc:sldMasterMkLst>
          <pc:docMk/>
          <pc:sldMasterMk cId="0" sldId="2147483729"/>
        </pc:sldMasterMkLst>
        <pc:sldLayoutChg chg="modSp mod">
          <pc:chgData name="Devaki Chandramouli (Nokia)" userId="ebf2a9f8-651b-4485-926f-9d93c0eafbc5" providerId="ADAL" clId="{163AB407-546D-43E9-B157-228DAE3C1830}" dt="2023-02-26T13:47:11.665" v="4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Devaki Chandramouli (Nokia)" userId="ebf2a9f8-651b-4485-926f-9d93c0eafbc5" providerId="ADAL" clId="{163AB407-546D-43E9-B157-228DAE3C1830}" dt="2023-02-26T13:46:54.949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Devaki Chandramouli (Nokia)" userId="ebf2a9f8-651b-4485-926f-9d93c0eafbc5" providerId="ADAL" clId="{163AB407-546D-43E9-B157-228DAE3C1830}" dt="2023-02-26T13:47:11.665" v="4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Devaki Chandramouli (Nokia)" userId="ebf2a9f8-651b-4485-926f-9d93c0eafbc5" providerId="ADAL" clId="{E2B16560-DB7A-4EBF-9965-5CD449F223A0}"/>
    <pc:docChg chg="modSld">
      <pc:chgData name="Devaki Chandramouli (Nokia)" userId="ebf2a9f8-651b-4485-926f-9d93c0eafbc5" providerId="ADAL" clId="{E2B16560-DB7A-4EBF-9965-5CD449F223A0}" dt="2023-01-24T15:21:08.847" v="128" actId="6549"/>
      <pc:docMkLst>
        <pc:docMk/>
      </pc:docMkLst>
      <pc:sldChg chg="modSp mod">
        <pc:chgData name="Devaki Chandramouli (Nokia)" userId="ebf2a9f8-651b-4485-926f-9d93c0eafbc5" providerId="ADAL" clId="{E2B16560-DB7A-4EBF-9965-5CD449F223A0}" dt="2023-01-24T15:20:30.263" v="112" actId="6549"/>
        <pc:sldMkLst>
          <pc:docMk/>
          <pc:sldMk cId="2503194211" sldId="792"/>
        </pc:sldMkLst>
        <pc:spChg chg="mod">
          <ac:chgData name="Devaki Chandramouli (Nokia)" userId="ebf2a9f8-651b-4485-926f-9d93c0eafbc5" providerId="ADAL" clId="{E2B16560-DB7A-4EBF-9965-5CD449F223A0}" dt="2023-01-24T15:20:30.263" v="112" actId="6549"/>
          <ac:spMkLst>
            <pc:docMk/>
            <pc:sldMk cId="2503194211" sldId="792"/>
            <ac:spMk id="29716" creationId="{00000000-0000-0000-0000-000000000000}"/>
          </ac:spMkLst>
        </pc:spChg>
      </pc:sldChg>
      <pc:sldChg chg="modSp mod">
        <pc:chgData name="Devaki Chandramouli (Nokia)" userId="ebf2a9f8-651b-4485-926f-9d93c0eafbc5" providerId="ADAL" clId="{E2B16560-DB7A-4EBF-9965-5CD449F223A0}" dt="2023-01-24T15:21:08.847" v="128" actId="6549"/>
        <pc:sldMkLst>
          <pc:docMk/>
          <pc:sldMk cId="2711083037" sldId="795"/>
        </pc:sldMkLst>
        <pc:spChg chg="mod">
          <ac:chgData name="Devaki Chandramouli (Nokia)" userId="ebf2a9f8-651b-4485-926f-9d93c0eafbc5" providerId="ADAL" clId="{E2B16560-DB7A-4EBF-9965-5CD449F223A0}" dt="2023-01-24T15:21:08.847" v="128" actId="6549"/>
          <ac:spMkLst>
            <pc:docMk/>
            <pc:sldMk cId="2711083037" sldId="795"/>
            <ac:spMk id="7" creationId="{104F7A0A-C84E-477A-9BC6-B88832BF2A51}"/>
          </ac:spMkLst>
        </pc:spChg>
        <pc:graphicFrameChg chg="modGraphic">
          <ac:chgData name="Devaki Chandramouli (Nokia)" userId="ebf2a9f8-651b-4485-926f-9d93c0eafbc5" providerId="ADAL" clId="{E2B16560-DB7A-4EBF-9965-5CD449F223A0}" dt="2023-01-24T15:20:50.845" v="118" actId="13926"/>
          <ac:graphicFrameMkLst>
            <pc:docMk/>
            <pc:sldMk cId="2711083037" sldId="795"/>
            <ac:graphicFrameMk id="6" creationId="{E00ED072-BA1F-4A84-885A-566997B4B63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ocs/S2-2301420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ocs/S2-2301463.zip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endParaRPr lang="en-US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S2-2301420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Reply on UL scenario of Reactive RAN feedback for burst sending time adjustment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4"/>
              </a:rPr>
              <a:t>S2-2301463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LS OUT </a:t>
            </a:r>
            <a:endParaRPr lang="en-US" b="0" i="0" dirty="0">
              <a:effectLst/>
            </a:endParaRPr>
          </a:p>
          <a:p>
            <a:pPr algn="l" rtl="0" fontAlgn="base"/>
            <a:r>
              <a:rPr lang="en-US" sz="1800" b="0" i="0" dirty="0">
                <a:effectLst/>
                <a:latin typeface="Arial" panose="020B0604020202020204" pitchFamily="34" charset="0"/>
              </a:rPr>
              <a:t>[DRAFT] LS on proposed method for Time Synchronization status reporting to UE(s) </a:t>
            </a:r>
            <a:endParaRPr lang="en-US" b="0" i="0" dirty="0">
              <a:effectLst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0294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38447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7975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WG2#155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Greece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20th-24th,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S2-2203442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November 14-18,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and 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FS_5TRS_URLLC, TRS_URLLC status at SA#99E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963887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agreed to resolve the open items in TR conclusion for KI#1/KI#6.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LS out sent to RAN2, RAN3 to obtain their feedback related to “</a:t>
            </a:r>
            <a:r>
              <a:rPr lang="en-GB" sz="1600" dirty="0"/>
              <a:t>proposed method for Time Synchronization status reporting to UE(s)”, “UL scenario of Reactive RAN feedback for burst sending time adjustment”.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19 CRs agreed to TS 23.501/2/3.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9.5 TUs used, 1 additional TU requested.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Resolve open items during normative phase considering RAN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S2-2301420 – LS on </a:t>
            </a:r>
            <a:r>
              <a:rPr lang="en-GB" sz="1600" dirty="0"/>
              <a:t>UL scenario of Reactive RAN feedback for burst sending time adjustment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S2-2201463 – </a:t>
            </a:r>
            <a:r>
              <a:rPr lang="en-GB" sz="1600" dirty="0"/>
              <a:t>proposed method for Time Synchronization status reporting to UE(s)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75226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B010913-BB5B-4D08-A3AB-41FB151B176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2233775"/>
              </p:ext>
            </p:extLst>
          </p:nvPr>
        </p:nvGraphicFramePr>
        <p:xfrm>
          <a:off x="157086" y="225467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SA2#154AH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918413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P-CRs agreed to resolve the open items in TR conclusion for KI#1/KI#6.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2 LS out sent to RAN2, RAN3 to obtain their feedback related to “</a:t>
            </a:r>
            <a:r>
              <a:rPr lang="en-GB" sz="1600" dirty="0"/>
              <a:t>proposed method for Time Synchronization status reporting to UE(s)”, “UL scenario of Reactive RAN feedback for burst sending time adjustment”.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Total TU(s) = 9 for study + normative phase; 9 TUs used, 1.0 additional TU requested.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Resolve open items during normative phase considering RAN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S2-2301420 – LS on </a:t>
            </a:r>
            <a:r>
              <a:rPr lang="en-GB" sz="1600" dirty="0"/>
              <a:t>UL scenario of Reactive RAN feedback for burst sending time adjustment</a:t>
            </a:r>
            <a:r>
              <a:rPr lang="en-US" sz="16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S2-2201463 – </a:t>
            </a:r>
            <a:r>
              <a:rPr lang="en-GB" sz="1600" dirty="0"/>
              <a:t>proposed method for Time Synchronization status reporting to UE(s)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7110830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SA2#154AH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780558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15 CRs agreed to incorporate KI#1, KI#3, KI#5, KI#6 conclusion and resolve related open items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Progress CRs based on feedback from RAN for the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8958245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TRS_URLLC status after SA2#155</a:t>
            </a:r>
            <a:endParaRPr lang="de-DE" altLang="de-DE" sz="2800" b="1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3690442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70%-&gt;80%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104F7A0A-C84E-477A-9BC6-B88832BF2A51}"/>
              </a:ext>
            </a:extLst>
          </p:cNvPr>
          <p:cNvSpPr txBox="1">
            <a:spLocks/>
          </p:cNvSpPr>
          <p:nvPr/>
        </p:nvSpPr>
        <p:spPr bwMode="auto">
          <a:xfrm>
            <a:off x="422552" y="2450931"/>
            <a:ext cx="8554481" cy="377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Some SA2#154AH approved CRs revised for KI#1, KI#3, KI#6 to resolve open items, terminology issues and specification alignment.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 new CRs agreed. Resolved open items/ENs related to KI#2 Time Sync coverage mapping to Registration area and the corresponding impact on </a:t>
            </a:r>
            <a:r>
              <a:rPr lang="en-US" altLang="zh-CN" sz="1600" kern="0" dirty="0" err="1"/>
              <a:t>AoI</a:t>
            </a:r>
            <a:r>
              <a:rPr lang="en-US" altLang="zh-CN" sz="16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de-DE" altLang="de-DE" sz="2000" b="1" kern="0" dirty="0"/>
              <a:t>RAN </a:t>
            </a:r>
            <a:r>
              <a:rPr lang="de-DE" altLang="de-DE" sz="2000" b="1" kern="0" dirty="0" err="1"/>
              <a:t>dependencies</a:t>
            </a:r>
            <a:r>
              <a:rPr lang="de-DE" altLang="de-DE" sz="2000" b="1" kern="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Progress CRs based on feedback from RAN for the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12192629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TRS_URLLC plan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0131" y="885428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needed from respective WGs.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April Meeting (SA2#156)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Editor’s note in the TS related to TRS_URLLC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 TS based on feedback from RAN.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open Editor’s note in the TS related to TRS_URLLC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Align TS based on feedback from RAN.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Resolve any inconsistency between TS 23.501/2/3, stabilize the TS and ensure maturity.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CA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Risk of not getting RAN feedback implies that the ENs cannot be resolved in a timely manner before Stage 2 freeze date and s</a:t>
            </a:r>
            <a:r>
              <a:rPr lang="en-US" sz="1800" dirty="0" err="1"/>
              <a:t>ome</a:t>
            </a:r>
            <a:r>
              <a:rPr lang="en-US" sz="1800" dirty="0"/>
              <a:t> ENs in the TS remain open after SA2#157.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10654</TotalTime>
  <Words>743</Words>
  <Application>Microsoft Office PowerPoint</Application>
  <PresentationFormat>On-screen Show (4:3)</PresentationFormat>
  <Paragraphs>120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FS_5TRS_URLLC and TRS_URLLC Status Report</vt:lpstr>
      <vt:lpstr>FS_5TRS_URLLC, TRS_URLLC status at SA#99E</vt:lpstr>
      <vt:lpstr>FS_5TRS_URLLC status after SA2#154AH</vt:lpstr>
      <vt:lpstr>TRS_URLLC status after SA2#154AH</vt:lpstr>
      <vt:lpstr>TRS_URLLC status after SA2#155</vt:lpstr>
      <vt:lpstr>TRS_URLLC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Nokia-rev11</cp:lastModifiedBy>
  <cp:revision>1323</cp:revision>
  <dcterms:created xsi:type="dcterms:W3CDTF">2008-08-30T09:32:10Z</dcterms:created>
  <dcterms:modified xsi:type="dcterms:W3CDTF">2023-02-27T21:08:51Z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