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8" r:id="rId6"/>
    <p:sldId id="82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S2-2303435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155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 20-24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2023,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WG2#155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Feb 20-24,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SA2#155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SA2#155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12 501 CRs </a:t>
            </a:r>
            <a:r>
              <a:rPr lang="en-US" altLang="de-DE" sz="1400" dirty="0" smtClean="0"/>
              <a:t>on KI#1</a:t>
            </a:r>
            <a:r>
              <a:rPr lang="en-US" altLang="de-DE" sz="1400" dirty="0"/>
              <a:t>, KI#3, KI#4,KI#5 and KI#6 a</a:t>
            </a:r>
            <a:r>
              <a:rPr lang="en-US" altLang="zh-CN" sz="1400" dirty="0"/>
              <a:t>re approved. All 502/503 CRs are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KI#2 SA2 will do alignment after CT1 complete the work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KI#3 and KI#5, two LSs are sent to RAN2/RAN3 to ask feedback on the RAN impact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KI#3, several Editor Notes remains and need to be resolved at next SA2 meeting.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feedback on the LS are needed in order to progress on KI#3 and KI#5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KI#2, SA2 will do alignment after CT1 complete the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of the Next Meeting (SA2#156E)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Editor Notes in 23.501 CR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Approve 23.502CR and 23.503 </a:t>
            </a:r>
            <a:r>
              <a:rPr lang="en-US" altLang="de-DE" sz="1400" dirty="0" smtClean="0"/>
              <a:t> </a:t>
            </a:r>
            <a:r>
              <a:rPr lang="en-US" altLang="zh-CN" sz="1400" dirty="0" smtClean="0"/>
              <a:t>CRs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676158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%-&gt;50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75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85295"/>
              </p:ext>
            </p:extLst>
          </p:nvPr>
        </p:nvGraphicFramePr>
        <p:xfrm>
          <a:off x="488950" y="1609344"/>
          <a:ext cx="8388344" cy="797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909"/>
                <a:gridCol w="583281"/>
                <a:gridCol w="805698"/>
                <a:gridCol w="590090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#154AH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#156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#157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4.25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12.25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altLang="zh-CN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1.25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616" y="2717901"/>
            <a:ext cx="8476488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update),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</a:t>
            </a:r>
            <a:r>
              <a:rPr lang="en-US" altLang="zh-CN" sz="1600" dirty="0" smtClean="0"/>
              <a:t>KIs </a:t>
            </a:r>
          </a:p>
          <a:p>
            <a:pPr marL="171450" lvl="1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SA2#154 Nov’22: </a:t>
            </a:r>
            <a:r>
              <a:rPr lang="en-US" altLang="zh-CN" sz="1600" dirty="0"/>
              <a:t>Evaluation on KI#3 and finalize the </a:t>
            </a:r>
            <a:r>
              <a:rPr lang="en-US" altLang="zh-CN" sz="1600" dirty="0" smtClean="0"/>
              <a:t>conclusions </a:t>
            </a:r>
            <a:r>
              <a:rPr lang="en-US" altLang="zh-CN" sz="1600" dirty="0"/>
              <a:t>that have interim </a:t>
            </a:r>
            <a:r>
              <a:rPr lang="en-US" altLang="zh-CN" sz="1600" dirty="0" smtClean="0"/>
              <a:t>conclusion, Normative work, TR for approval, WID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SA2#154AH: Normative work, focus on 501 CR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SA2#155 meeting: Focus on remaining 501 </a:t>
            </a:r>
            <a:r>
              <a:rPr lang="en-US" altLang="zh-CN" sz="1600" dirty="0" smtClean="0"/>
              <a:t>CRs</a:t>
            </a:r>
            <a:endParaRPr lang="en-US" altLang="zh-CN" sz="1600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 smtClean="0"/>
              <a:t>SA2#156E </a:t>
            </a:r>
            <a:r>
              <a:rPr lang="en-US" altLang="zh-CN" sz="1600" u="sng" dirty="0"/>
              <a:t>meeting: </a:t>
            </a:r>
            <a:r>
              <a:rPr lang="en-US" altLang="zh-CN" sz="1600" u="sng" dirty="0" smtClean="0"/>
              <a:t>resolve FFS in 23.501 and approve 23.502&amp;23.503 </a:t>
            </a:r>
            <a:r>
              <a:rPr lang="en-US" altLang="zh-CN" sz="1600" u="sng" dirty="0" smtClean="0"/>
              <a:t>CRs,</a:t>
            </a:r>
            <a:r>
              <a:rPr lang="en-US" altLang="zh-CN" sz="1600" dirty="0"/>
              <a:t> Update taking RAN WG feedback into account for KI#3+5</a:t>
            </a:r>
            <a:endParaRPr lang="en-US" altLang="zh-CN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SA2#157 meeting: </a:t>
            </a:r>
            <a:r>
              <a:rPr lang="en-US" altLang="zh-CN" sz="1600" u="sng" dirty="0" smtClean="0"/>
              <a:t>Approve 502&amp;503 </a:t>
            </a:r>
            <a:r>
              <a:rPr lang="en-US" altLang="zh-CN" sz="1600" u="sng" dirty="0"/>
              <a:t>CRs</a:t>
            </a:r>
            <a:endParaRPr lang="de-DE" altLang="de-DE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36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2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29832</TotalTime>
  <Words>368</Words>
  <Application>Microsoft Office PowerPoint</Application>
  <PresentationFormat>全屏显示(4:3)</PresentationFormat>
  <Paragraphs>77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Malgun Gothic</vt:lpstr>
      <vt:lpstr>等线</vt:lpstr>
      <vt:lpstr>宋体</vt:lpstr>
      <vt:lpstr>Arial</vt:lpstr>
      <vt:lpstr>Calibri</vt:lpstr>
      <vt:lpstr>Times New Roman</vt:lpstr>
      <vt:lpstr>Office Theme</vt:lpstr>
      <vt:lpstr>   eNS_Ph3 Status Report after SA2#155 </vt:lpstr>
      <vt:lpstr>eNS_Ph3 status after SA2#155 </vt:lpstr>
      <vt:lpstr>Overall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ZTE04</cp:lastModifiedBy>
  <cp:revision>1398</cp:revision>
  <dcterms:created xsi:type="dcterms:W3CDTF">2008-08-30T09:32:10Z</dcterms:created>
  <dcterms:modified xsi:type="dcterms:W3CDTF">2023-02-27T14:45:12Z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