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835" r:id="rId6"/>
    <p:sldId id="839" r:id="rId7"/>
    <p:sldId id="789" r:id="rId8"/>
    <p:sldId id="83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8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410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 – 24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February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</a:t>
            </a:r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</a:t>
            </a:r>
            <a:r>
              <a:rPr lang="zh-CN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Athens, Greece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WG2#155</a:t>
            </a:r>
            <a:r>
              <a:rPr lang="en-US" altLang="zh-CN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20</a:t>
            </a:r>
            <a:r>
              <a:rPr lang="en-GB" altLang="de-DE" sz="1200" baseline="0" dirty="0">
                <a:solidFill>
                  <a:schemeClr val="bg1"/>
                </a:solidFill>
              </a:rPr>
              <a:t>– 24 </a:t>
            </a:r>
            <a:r>
              <a:rPr lang="en-US" altLang="zh-CN" sz="1200" baseline="0" dirty="0">
                <a:solidFill>
                  <a:schemeClr val="bg1"/>
                </a:solidFill>
              </a:rPr>
              <a:t>February</a:t>
            </a:r>
            <a:r>
              <a:rPr lang="en-GB" altLang="de-DE" sz="1200" baseline="0" dirty="0">
                <a:solidFill>
                  <a:schemeClr val="bg1"/>
                </a:solidFill>
              </a:rPr>
              <a:t>, 2023, </a:t>
            </a:r>
            <a:r>
              <a:rPr lang="en-US" altLang="zh-CN" sz="1200" baseline="0" dirty="0">
                <a:solidFill>
                  <a:schemeClr val="bg1"/>
                </a:solidFill>
              </a:rPr>
              <a:t>Athens,</a:t>
            </a:r>
            <a:r>
              <a:rPr lang="zh-CN" altLang="en-US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Greece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UPEAS/UPEAS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b="1" dirty="0"/>
              <a:t>Yan Han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S2-2303459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423256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SA2#154</a:t>
            </a:r>
            <a:r>
              <a:rPr lang="en-US" altLang="zh-CN" sz="2800" b="1" dirty="0"/>
              <a:t>AH-e/155</a:t>
            </a:r>
            <a:r>
              <a:rPr lang="en-US" altLang="de-DE" sz="3200" b="1" dirty="0"/>
              <a:t>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b="1" u="sng" dirty="0"/>
              <a:t>No TU is allocated for FS_UPEAS/UPEAS at SA2#155. Status Information below is the same as after SA2#154AH-e.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v.2.1.0 was created based on approved contributions.</a:t>
            </a:r>
            <a:r>
              <a:rPr lang="en-US" altLang="ko-KR" sz="1400" dirty="0"/>
              <a:t>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1 contribution agreed to fully conclude on KI#2. 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is complete and will be sent to plenary for </a:t>
            </a:r>
            <a:r>
              <a:rPr lang="en-US" altLang="zh-CN" sz="1400" kern="0" dirty="0"/>
              <a:t>approval</a:t>
            </a:r>
            <a:r>
              <a:rPr lang="en-US" altLang="zh-CN" sz="1400" dirty="0"/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kern="0" dirty="0"/>
              <a:t>Key Issue1: </a:t>
            </a:r>
            <a:r>
              <a:rPr lang="en-US" altLang="zh-CN" sz="1800" b="1" kern="0" dirty="0"/>
              <a:t>Study UPF event exposure service registration and discovery</a:t>
            </a:r>
            <a:endParaRPr lang="de-DE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err="1">
                <a:ea typeface="宋体"/>
                <a:cs typeface="Times New Roman"/>
              </a:rPr>
              <a:t>Evaluation&amp;conclusion</a:t>
            </a:r>
            <a:r>
              <a:rPr lang="en-GB" altLang="zh-CN" sz="1400" dirty="0">
                <a:ea typeface="宋体"/>
                <a:cs typeface="Times New Roman"/>
              </a:rPr>
              <a:t> on KI#1 was complete</a:t>
            </a:r>
            <a:r>
              <a:rPr lang="en-US" altLang="zh-CN" sz="14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kern="0" dirty="0"/>
              <a:t>Key Issue2:</a:t>
            </a:r>
            <a:r>
              <a:rPr lang="en-US" altLang="de-DE" sz="1800" b="1" kern="0" dirty="0"/>
              <a:t> Support UPF expose information to other NFs</a:t>
            </a:r>
            <a:endParaRPr lang="de-DE" altLang="zh-CN" sz="18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Evaluation</a:t>
            </a:r>
            <a:r>
              <a:rPr lang="en-GB" altLang="zh-CN" sz="1400" dirty="0">
                <a:ea typeface="宋体"/>
                <a:cs typeface="Times New Roman"/>
              </a:rPr>
              <a:t>&amp;conclusion on KI#2 was complete.</a:t>
            </a: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800" b="1" kern="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17265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370356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SA2#154</a:t>
            </a:r>
            <a:r>
              <a:rPr lang="en-US" altLang="zh-CN" sz="2800" b="1" dirty="0"/>
              <a:t>AH-e/155 </a:t>
            </a:r>
            <a:r>
              <a:rPr lang="en-US" altLang="de-DE" sz="3200" b="1" dirty="0"/>
              <a:t>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77773"/>
            <a:ext cx="8695692" cy="416043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8 CRs are agreed corresponding to the conclusions in TR (4 for TS 23.501, 3 for TS 23.502, 1 for TS 23.503)</a:t>
            </a:r>
            <a:r>
              <a:rPr lang="en-US" altLang="de-DE" sz="1400" kern="0" dirty="0"/>
              <a:t>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Normative phase is 2.25, 1 TU used in SA2#154AH-e and 0.5 TUs remaining.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kern="0" dirty="0"/>
              <a:t>Focus of the Next Meeting (SA2#156e):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Continue and finalize the normative work for KI#1 and KI#2 based on the agreed WID for UPEAS.</a:t>
            </a:r>
            <a:endParaRPr lang="en-US" altLang="en-US" sz="1400" dirty="0">
              <a:ea typeface="宋体"/>
              <a:cs typeface="Times New Roman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SA2#149e, Feb (0.5TU): </a:t>
            </a:r>
            <a:r>
              <a:rPr lang="en-US" altLang="zh-CN" sz="1300" dirty="0">
                <a:solidFill>
                  <a:srgbClr val="BFBFBF"/>
                </a:solidFill>
              </a:rPr>
              <a:t>TR skeleton, scope, Arch assumptions and requirements, and KIs</a:t>
            </a:r>
            <a:endParaRPr lang="en-US" altLang="en-US" sz="1300" dirty="0">
              <a:solidFill>
                <a:srgbClr val="BFBFBF"/>
              </a:solidFill>
            </a:endParaRP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SA2#152e, Aug (1TU): solutions discussion, start solution evaluation and conclusion; </a:t>
            </a:r>
            <a:r>
              <a:rPr lang="en-US" altLang="zh-CN" sz="1300" dirty="0">
                <a:solidFill>
                  <a:srgbClr val="BFBFBF"/>
                </a:solidFill>
              </a:rPr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SA2#153e, Oct (1TU): Solution update (No new solutions); </a:t>
            </a:r>
            <a:r>
              <a:rPr lang="en-US" altLang="zh-CN" sz="1300" dirty="0">
                <a:solidFill>
                  <a:srgbClr val="BFBFBF"/>
                </a:solidFill>
              </a:rPr>
              <a:t>finalize the conclusion; </a:t>
            </a:r>
            <a:r>
              <a:rPr lang="en-US" altLang="en-US" sz="1300" dirty="0">
                <a:solidFill>
                  <a:srgbClr val="BFBFBF"/>
                </a:solidFill>
              </a:rPr>
              <a:t>start normative work; Send TR for approval at SA#98e</a:t>
            </a:r>
            <a:endParaRPr lang="en-US" altLang="zh-CN" sz="1300" dirty="0">
              <a:solidFill>
                <a:srgbClr val="BFBFBF"/>
              </a:solidFill>
            </a:endParaRP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chemeClr val="bg1">
                    <a:lumMod val="75000"/>
                  </a:schemeClr>
                </a:solidFill>
              </a:rPr>
              <a:t>SA2#154AH-e, Jan (1TU): Complete TR; normative work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SA2#156e, Apr (0.5TU): Continue and finalize the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329803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7927BAE-FACC-4ACD-8147-5CF18914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98152"/>
              </p:ext>
            </p:extLst>
          </p:nvPr>
        </p:nvGraphicFramePr>
        <p:xfrm>
          <a:off x="682855" y="3926622"/>
          <a:ext cx="8033307" cy="696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972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02249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12890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377742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478172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78841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486561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0785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2576941351"/>
                    </a:ext>
                  </a:extLst>
                </a:gridCol>
                <a:gridCol w="503339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604008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Feb, 23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Apr</a:t>
                      </a:r>
                      <a:r>
                        <a:rPr lang="en-US" sz="900" dirty="0">
                          <a:effectLst/>
                        </a:rPr>
                        <a:t>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#154AH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#155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0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SA#99: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1 </a:t>
            </a:r>
            <a:r>
              <a:rPr lang="en-US" altLang="ko-KR" sz="1400" dirty="0" err="1"/>
              <a:t>pCR</a:t>
            </a:r>
            <a:r>
              <a:rPr lang="en-US" altLang="ko-KR" sz="1400" dirty="0"/>
              <a:t> for </a:t>
            </a:r>
            <a:r>
              <a:rPr lang="en-US" altLang="zh-CN" sz="1400" kern="0" dirty="0"/>
              <a:t>conclusion update is</a:t>
            </a:r>
            <a:r>
              <a:rPr lang="en-US" altLang="ko-KR" sz="1400" dirty="0"/>
              <a:t>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v2.1.0 generated based on the agreed contribution</a:t>
            </a:r>
            <a:r>
              <a:rPr lang="en-US" altLang="zh-CN" sz="1400" kern="0" dirty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TR 23.700-62 is complete.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03110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SA#99: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8 CRs are agreed corresponding to the conclusions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Normative Phase is 2.25 TUs, 0.5 TUs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SA2#156 meeting, April 2023: Continue and finalize the normative work for KI#1 and KI#2 based on the agreed WID for UPEAS.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283893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267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49754</TotalTime>
  <Words>675</Words>
  <Application>Microsoft Office PowerPoint</Application>
  <PresentationFormat>全屏显示(4:3)</PresentationFormat>
  <Paragraphs>135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FS_UPEAS/UPEAS Status Report</vt:lpstr>
      <vt:lpstr>FS_UPEAS/UPEAS status after SA2#154AH-e/155 (1/2)</vt:lpstr>
      <vt:lpstr>FS_UPEAS/UPEAS status after SA2#154AH-e/155 (2/2)</vt:lpstr>
      <vt:lpstr>FS_UPEAS status at SA#99</vt:lpstr>
      <vt:lpstr>UPEAS status at SA#99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CMCC-Yan</cp:lastModifiedBy>
  <cp:revision>1968</cp:revision>
  <dcterms:created xsi:type="dcterms:W3CDTF">2008-08-30T09:32:10Z</dcterms:created>
  <dcterms:modified xsi:type="dcterms:W3CDTF">2023-02-28T02:43:20Z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