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6"/>
  </p:notesMasterIdLst>
  <p:sldIdLst>
    <p:sldId id="434" r:id="rId3"/>
    <p:sldId id="1100" r:id="rId4"/>
    <p:sldId id="1099" r:id="rId5"/>
    <p:sldId id="1106" r:id="rId6"/>
    <p:sldId id="1104" r:id="rId7"/>
    <p:sldId id="1114" r:id="rId8"/>
    <p:sldId id="1111" r:id="rId9"/>
    <p:sldId id="1112" r:id="rId10"/>
    <p:sldId id="1103" r:id="rId11"/>
    <p:sldId id="934" r:id="rId12"/>
    <p:sldId id="874" r:id="rId13"/>
    <p:sldId id="1113" r:id="rId14"/>
    <p:sldId id="1105" r:id="rId15"/>
  </p:sldIdLst>
  <p:sldSz cx="14995525"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66FF"/>
    <a:srgbClr val="92D050"/>
    <a:srgbClr val="C5C5C5"/>
    <a:srgbClr val="C800BE"/>
    <a:srgbClr val="FA7100"/>
    <a:srgbClr val="FFA7A7"/>
    <a:srgbClr val="53FFA1"/>
    <a:srgbClr val="FF5B5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7F6138-7F2D-4A88-8441-9182661C4713}" v="27" dt="2022-10-31T05:51:25.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94660"/>
  </p:normalViewPr>
  <p:slideViewPr>
    <p:cSldViewPr snapToGrid="0">
      <p:cViewPr>
        <p:scale>
          <a:sx n="100" d="100"/>
          <a:sy n="100" d="100"/>
        </p:scale>
        <p:origin x="738" y="73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n, Puneet" userId="75cd3f4f-f229-4449-9d1d-578b6f6df20f" providerId="ADAL" clId="{AB7F6138-7F2D-4A88-8441-9182661C4713}"/>
    <pc:docChg chg="undo custSel modSld">
      <pc:chgData name="Jain, Puneet" userId="75cd3f4f-f229-4449-9d1d-578b6f6df20f" providerId="ADAL" clId="{AB7F6138-7F2D-4A88-8441-9182661C4713}" dt="2022-10-31T06:03:06.164" v="1441" actId="207"/>
      <pc:docMkLst>
        <pc:docMk/>
      </pc:docMkLst>
      <pc:sldChg chg="modSp mod">
        <pc:chgData name="Jain, Puneet" userId="75cd3f4f-f229-4449-9d1d-578b6f6df20f" providerId="ADAL" clId="{AB7F6138-7F2D-4A88-8441-9182661C4713}" dt="2022-10-31T06:03:06.164" v="1441" actId="207"/>
        <pc:sldMkLst>
          <pc:docMk/>
          <pc:sldMk cId="3204802576" sldId="934"/>
        </pc:sldMkLst>
        <pc:spChg chg="mod">
          <ac:chgData name="Jain, Puneet" userId="75cd3f4f-f229-4449-9d1d-578b6f6df20f" providerId="ADAL" clId="{AB7F6138-7F2D-4A88-8441-9182661C4713}" dt="2022-10-31T05:54:58.785" v="1280" actId="20577"/>
          <ac:spMkLst>
            <pc:docMk/>
            <pc:sldMk cId="3204802576" sldId="934"/>
            <ac:spMk id="2" creationId="{BD83F52A-3621-4544-9570-67A180D25B1B}"/>
          </ac:spMkLst>
        </pc:spChg>
        <pc:graphicFrameChg chg="mod modGraphic">
          <ac:chgData name="Jain, Puneet" userId="75cd3f4f-f229-4449-9d1d-578b6f6df20f" providerId="ADAL" clId="{AB7F6138-7F2D-4A88-8441-9182661C4713}" dt="2022-10-31T06:03:06.164" v="1441" actId="207"/>
          <ac:graphicFrameMkLst>
            <pc:docMk/>
            <pc:sldMk cId="3204802576" sldId="934"/>
            <ac:graphicFrameMk id="3" creationId="{967DC7A1-6DA2-4BEB-A9C9-BE5C747BEBF9}"/>
          </ac:graphicFrameMkLst>
        </pc:graphicFrameChg>
      </pc:sldChg>
      <pc:sldChg chg="modSp mod">
        <pc:chgData name="Jain, Puneet" userId="75cd3f4f-f229-4449-9d1d-578b6f6df20f" providerId="ADAL" clId="{AB7F6138-7F2D-4A88-8441-9182661C4713}" dt="2022-10-31T05:57:30.502" v="1388" actId="20577"/>
        <pc:sldMkLst>
          <pc:docMk/>
          <pc:sldMk cId="3212856782" sldId="1114"/>
        </pc:sldMkLst>
        <pc:spChg chg="mod">
          <ac:chgData name="Jain, Puneet" userId="75cd3f4f-f229-4449-9d1d-578b6f6df20f" providerId="ADAL" clId="{AB7F6138-7F2D-4A88-8441-9182661C4713}" dt="2022-10-31T05:57:30.502" v="1388" actId="20577"/>
          <ac:spMkLst>
            <pc:docMk/>
            <pc:sldMk cId="3212856782" sldId="1114"/>
            <ac:spMk id="5" creationId="{B1B7A073-5C24-464D-A363-9847CF6183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10/30/2022</a:t>
            </a:fld>
            <a:endParaRPr lang="en-US"/>
          </a:p>
        </p:txBody>
      </p:sp>
      <p:sp>
        <p:nvSpPr>
          <p:cNvPr id="4" name="Slide Image Placeholder 3"/>
          <p:cNvSpPr>
            <a:spLocks noGrp="1" noRot="1" noChangeAspect="1"/>
          </p:cNvSpPr>
          <p:nvPr>
            <p:ph type="sldImg" idx="2"/>
          </p:nvPr>
        </p:nvSpPr>
        <p:spPr>
          <a:xfrm>
            <a:off x="55563" y="1143000"/>
            <a:ext cx="6746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55563" y="1143000"/>
            <a:ext cx="6746875" cy="3086100"/>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2616F-011D-47B3-A2C1-4E16F11993E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98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4</a:t>
            </a:fld>
            <a:endParaRPr lang="en-US"/>
          </a:p>
        </p:txBody>
      </p:sp>
    </p:spTree>
    <p:extLst>
      <p:ext uri="{BB962C8B-B14F-4D97-AF65-F5344CB8AC3E}">
        <p14:creationId xmlns:p14="http://schemas.microsoft.com/office/powerpoint/2010/main" val="221485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5</a:t>
            </a:fld>
            <a:endParaRPr lang="en-US"/>
          </a:p>
        </p:txBody>
      </p:sp>
    </p:spTree>
    <p:extLst>
      <p:ext uri="{BB962C8B-B14F-4D97-AF65-F5344CB8AC3E}">
        <p14:creationId xmlns:p14="http://schemas.microsoft.com/office/powerpoint/2010/main" val="2290311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6</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9</a:t>
            </a:fld>
            <a:endParaRPr lang="en-US"/>
          </a:p>
        </p:txBody>
      </p:sp>
    </p:spTree>
    <p:extLst>
      <p:ext uri="{BB962C8B-B14F-4D97-AF65-F5344CB8AC3E}">
        <p14:creationId xmlns:p14="http://schemas.microsoft.com/office/powerpoint/2010/main" val="155442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13</a:t>
            </a:fld>
            <a:endParaRPr lang="en-US"/>
          </a:p>
        </p:txBody>
      </p:sp>
    </p:spTree>
    <p:extLst>
      <p:ext uri="{BB962C8B-B14F-4D97-AF65-F5344CB8AC3E}">
        <p14:creationId xmlns:p14="http://schemas.microsoft.com/office/powerpoint/2010/main" val="189819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j-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684840" y="374417"/>
            <a:ext cx="13625855" cy="846355"/>
          </a:xfrm>
          <a:prstGeom prst="rect">
            <a:avLst/>
          </a:prstGeom>
        </p:spPr>
        <p:txBody>
          <a:bodyPr lIns="0" tIns="0" rIns="0" bIns="0"/>
          <a:lstStyle>
            <a:lvl1pPr marL="0" indent="0">
              <a:buNone/>
              <a:defRPr sz="5866"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684840" y="1440000"/>
            <a:ext cx="13625855" cy="4747200"/>
          </a:xfrm>
          <a:prstGeom prst="rect">
            <a:avLst/>
          </a:prstGeom>
        </p:spPr>
        <p:txBody>
          <a:bodyPr lIns="0" tIns="0" rIns="0" bIns="0">
            <a:normAutofit/>
          </a:bodyPr>
          <a:lstStyle>
            <a:lvl1pPr marL="306901" indent="-306901">
              <a:spcBef>
                <a:spcPts val="0"/>
              </a:spcBef>
              <a:spcAft>
                <a:spcPts val="800"/>
              </a:spcAft>
              <a:buFont typeface="Nokia Pure Text Light" panose="020B0304040602060303" pitchFamily="34" charset="0"/>
              <a:buChar char="‑"/>
              <a:defRPr sz="2132" b="0">
                <a:solidFill>
                  <a:schemeClr val="bg1"/>
                </a:solidFill>
                <a:latin typeface="Nokia Pure Text Light" panose="020B0403020202020204" pitchFamily="34" charset="0"/>
                <a:ea typeface="Nokia Pure Text Light" panose="020B0403020202020204" pitchFamily="34" charset="0"/>
              </a:defRPr>
            </a:lvl1pPr>
            <a:lvl2pPr marL="609566" indent="-302667">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52" indent="-228587">
              <a:spcBef>
                <a:spcPts val="0"/>
              </a:spcBef>
              <a:spcAft>
                <a:spcPts val="800"/>
              </a:spcAft>
              <a:buSzPct val="66000"/>
              <a:buFont typeface="Wingdings" panose="05000000000000000000" pitchFamily="2" charset="2"/>
              <a:buChar char="§"/>
              <a:defRPr sz="1599">
                <a:solidFill>
                  <a:schemeClr val="bg1"/>
                </a:solidFill>
                <a:latin typeface="Nokia Pure Text Light" panose="020B0403020202020204" pitchFamily="34" charset="0"/>
                <a:ea typeface="Nokia Pure Text Light" panose="020B0403020202020204" pitchFamily="34" charset="0"/>
              </a:defRPr>
            </a:lvl3pPr>
            <a:lvl4pPr marL="1068859"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32" indent="0">
              <a:spcBef>
                <a:spcPts val="0"/>
              </a:spcBef>
              <a:spcAft>
                <a:spcPts val="800"/>
              </a:spcAft>
              <a:buFont typeface="Arial" panose="020B0604020202020204" pitchFamily="34" charset="0"/>
              <a:buNone/>
              <a:defRPr sz="1068">
                <a:solidFill>
                  <a:schemeClr val="bg1"/>
                </a:solidFill>
                <a:latin typeface="Nokia Pure Text Light" panose="020B0403020202020204" pitchFamily="34" charset="0"/>
                <a:ea typeface="Nokia Pure Text Light" panose="020B0403020202020204" pitchFamily="34" charset="0"/>
              </a:defRPr>
            </a:lvl5pPr>
            <a:lvl6pPr marL="1538315" indent="0">
              <a:spcBef>
                <a:spcPts val="0"/>
              </a:spcBef>
              <a:spcAft>
                <a:spcPts val="800"/>
              </a:spcAft>
              <a:buFont typeface="Nokia Pure Text" panose="020B0503020202020204" pitchFamily="34" charset="0"/>
              <a:buNone/>
              <a:defRPr sz="1068" baseline="0">
                <a:solidFill>
                  <a:schemeClr val="bg1"/>
                </a:solidFill>
                <a:latin typeface="Nokia Pure Text Light" panose="020B0403020202020204" pitchFamily="34" charset="0"/>
                <a:ea typeface="Nokia Pure Text Light" panose="020B0403020202020204" pitchFamily="34" charset="0"/>
              </a:defRPr>
            </a:lvl6pPr>
            <a:lvl7pPr marL="1845497"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679"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15787" y="6198577"/>
            <a:ext cx="1654940" cy="566400"/>
          </a:xfrm>
          <a:prstGeom prst="rect">
            <a:avLst/>
          </a:prstGeom>
        </p:spPr>
      </p:pic>
      <p:sp>
        <p:nvSpPr>
          <p:cNvPr id="10"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685691" y="372352"/>
            <a:ext cx="13495974"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685697" y="717056"/>
            <a:ext cx="13492774"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2269969" y="6319707"/>
            <a:ext cx="2517598"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599">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778406" y="6422400"/>
            <a:ext cx="7438725" cy="163200"/>
          </a:xfrm>
          <a:prstGeom prst="rect">
            <a:avLst/>
          </a:prstGeom>
        </p:spPr>
        <p:txBody>
          <a:bodyPr/>
          <a:lstStyle/>
          <a:p>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j-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8572" y="18"/>
            <a:ext cx="6328839"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24668" y="2130447"/>
            <a:ext cx="12746197"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2226260" y="3839308"/>
            <a:ext cx="10496869" cy="1752600"/>
          </a:xfrm>
        </p:spPr>
        <p:txBody>
          <a:bodyPr/>
          <a:lstStyle>
            <a:lvl1pPr marL="0" indent="0" algn="ctr">
              <a:buNone/>
              <a:defRPr/>
            </a:lvl1pPr>
            <a:lvl2pPr marL="609566" indent="0" algn="ctr">
              <a:buNone/>
              <a:defRPr/>
            </a:lvl2pPr>
            <a:lvl3pPr marL="1219133" indent="0" algn="ctr">
              <a:buNone/>
              <a:defRPr/>
            </a:lvl3pPr>
            <a:lvl4pPr marL="1828697" indent="0" algn="ctr">
              <a:buNone/>
              <a:defRPr/>
            </a:lvl4pPr>
            <a:lvl5pPr marL="2438263" indent="0" algn="ctr">
              <a:buNone/>
              <a:defRPr/>
            </a:lvl5pPr>
            <a:lvl6pPr marL="3047830" indent="0" algn="ctr">
              <a:buNone/>
              <a:defRPr/>
            </a:lvl6pPr>
            <a:lvl7pPr marL="3657396" indent="0" algn="ctr">
              <a:buNone/>
              <a:defRPr/>
            </a:lvl7pPr>
            <a:lvl8pPr marL="4266963" indent="0" algn="ctr">
              <a:buNone/>
              <a:defRPr/>
            </a:lvl8pPr>
            <a:lvl9pPr marL="4876529" indent="0" algn="ctr">
              <a:buNone/>
              <a:defRPr/>
            </a:lvl9pPr>
          </a:lstStyle>
          <a:p>
            <a:r>
              <a:rPr lang="en-US" dirty="0"/>
              <a:t>Click to edit Master subtitle style</a:t>
            </a:r>
            <a:endParaRPr lang="en-GB" dirty="0"/>
          </a:p>
        </p:txBody>
      </p:sp>
      <p:pic>
        <p:nvPicPr>
          <p:cNvPr id="7" name="Picture 1">
            <a:extLst>
              <a:ext uri="{FF2B5EF4-FFF2-40B4-BE49-F238E27FC236}">
                <a16:creationId xmlns:a16="http://schemas.microsoft.com/office/drawing/2014/main" id="{C5E5EFE4-EEED-4067-9F76-AC2A2D76691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9002" y="0"/>
            <a:ext cx="2396398"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76" indent="-457176">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685691" y="372350"/>
            <a:ext cx="13495974"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685693" y="717056"/>
            <a:ext cx="13492774"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n-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684840" y="1440000"/>
            <a:ext cx="13625855"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mn-lt"/>
                <a:ea typeface="Nokia Pure Text Light" panose="020B0403020202020204" pitchFamily="34" charset="0"/>
              </a:defRPr>
            </a:lvl1pPr>
            <a:lvl2pPr marL="307184" indent="0">
              <a:spcBef>
                <a:spcPts val="0"/>
              </a:spcBef>
              <a:spcAft>
                <a:spcPts val="800"/>
              </a:spcAft>
              <a:buNone/>
              <a:defRPr sz="1867">
                <a:solidFill>
                  <a:schemeClr val="tx2"/>
                </a:solidFill>
                <a:latin typeface="+mn-lt"/>
                <a:ea typeface="Nokia Pure Text Light" panose="020B0403020202020204" pitchFamily="34" charset="0"/>
              </a:defRPr>
            </a:lvl2pPr>
            <a:lvl3pPr marL="616767" indent="0">
              <a:spcBef>
                <a:spcPts val="0"/>
              </a:spcBef>
              <a:spcAft>
                <a:spcPts val="800"/>
              </a:spcAft>
              <a:buNone/>
              <a:defRPr sz="1599">
                <a:solidFill>
                  <a:schemeClr val="tx2"/>
                </a:solidFill>
                <a:latin typeface="+mn-lt"/>
                <a:ea typeface="Nokia Pure Text Light" panose="020B0403020202020204" pitchFamily="34" charset="0"/>
              </a:defRPr>
            </a:lvl3pPr>
            <a:lvl4pPr marL="923948" indent="0">
              <a:spcBef>
                <a:spcPts val="0"/>
              </a:spcBef>
              <a:spcAft>
                <a:spcPts val="800"/>
              </a:spcAft>
              <a:buNone/>
              <a:defRPr sz="1333">
                <a:solidFill>
                  <a:schemeClr val="tx2"/>
                </a:solidFill>
                <a:latin typeface="+mn-lt"/>
                <a:ea typeface="Nokia Pure Text Light" panose="020B0403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mn-lt"/>
                <a:ea typeface="Nokia Pure Text Light" panose="020B0403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latin typeface="Nokia Pure Text Light" panose="020B0403020202020204" pitchFamily="34" charset="0"/>
                <a:ea typeface="Nokia Pure Text Light" panose="020B0403020202020204" pitchFamily="34" charset="0"/>
              </a:defRPr>
            </a:lvl6pPr>
            <a:lvl7pPr marL="2150279">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463">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684840" y="1435200"/>
            <a:ext cx="13625855" cy="4752000"/>
          </a:xfrm>
          <a:prstGeom prst="rect">
            <a:avLst/>
          </a:prstGeom>
        </p:spPr>
        <p:txBody>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684840" y="1435200"/>
            <a:ext cx="13625855"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7"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7733914"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7733914"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684837" y="1440000"/>
            <a:ext cx="6576779"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5"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5372178"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10059990"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684362"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10056747"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5368935"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9"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191669"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7698494"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11205324"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684840" y="374400"/>
            <a:ext cx="13625855"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687302" y="6417413"/>
            <a:ext cx="413264" cy="168188"/>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1219133" rtl="0" eaLnBrk="1" latinLnBrk="0" hangingPunct="1">
        <a:spcBef>
          <a:spcPct val="0"/>
        </a:spcBef>
        <a:buNone/>
        <a:defRPr sz="2666" kern="1200" baseline="0">
          <a:solidFill>
            <a:schemeClr val="tx1"/>
          </a:solidFill>
          <a:latin typeface="+mj-lt"/>
          <a:ea typeface="+mj-ea"/>
          <a:cs typeface="+mj-cs"/>
        </a:defRPr>
      </a:lvl1pPr>
    </p:titleStyle>
    <p:body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en-US"/>
      </a:defPPr>
      <a:lvl1pPr marL="0" algn="l" defTabSz="1219133" rtl="0" eaLnBrk="1" latinLnBrk="0" hangingPunct="1">
        <a:defRPr sz="2400" kern="1200">
          <a:solidFill>
            <a:schemeClr val="tx1"/>
          </a:solidFill>
          <a:latin typeface="+mn-lt"/>
          <a:ea typeface="+mn-ea"/>
          <a:cs typeface="+mn-cs"/>
        </a:defRPr>
      </a:lvl1pPr>
      <a:lvl2pPr marL="609566" algn="l" defTabSz="1219133" rtl="0" eaLnBrk="1" latinLnBrk="0" hangingPunct="1">
        <a:defRPr sz="2400" kern="1200">
          <a:solidFill>
            <a:schemeClr val="tx1"/>
          </a:solidFill>
          <a:latin typeface="+mn-lt"/>
          <a:ea typeface="+mn-ea"/>
          <a:cs typeface="+mn-cs"/>
        </a:defRPr>
      </a:lvl2pPr>
      <a:lvl3pPr marL="1219133" algn="l" defTabSz="1219133" rtl="0" eaLnBrk="1" latinLnBrk="0" hangingPunct="1">
        <a:defRPr sz="2400" kern="1200">
          <a:solidFill>
            <a:schemeClr val="tx1"/>
          </a:solidFill>
          <a:latin typeface="+mn-lt"/>
          <a:ea typeface="+mn-ea"/>
          <a:cs typeface="+mn-cs"/>
        </a:defRPr>
      </a:lvl3pPr>
      <a:lvl4pPr marL="1828697" algn="l" defTabSz="1219133" rtl="0" eaLnBrk="1" latinLnBrk="0" hangingPunct="1">
        <a:defRPr sz="2400" kern="1200">
          <a:solidFill>
            <a:schemeClr val="tx1"/>
          </a:solidFill>
          <a:latin typeface="+mn-lt"/>
          <a:ea typeface="+mn-ea"/>
          <a:cs typeface="+mn-cs"/>
        </a:defRPr>
      </a:lvl4pPr>
      <a:lvl5pPr marL="2438263" algn="l" defTabSz="1219133" rtl="0" eaLnBrk="1" latinLnBrk="0" hangingPunct="1">
        <a:defRPr sz="2400" kern="1200">
          <a:solidFill>
            <a:schemeClr val="tx1"/>
          </a:solidFill>
          <a:latin typeface="+mn-lt"/>
          <a:ea typeface="+mn-ea"/>
          <a:cs typeface="+mn-cs"/>
        </a:defRPr>
      </a:lvl5pPr>
      <a:lvl6pPr marL="3047830" algn="l" defTabSz="1219133" rtl="0" eaLnBrk="1" latinLnBrk="0" hangingPunct="1">
        <a:defRPr sz="2400" kern="1200">
          <a:solidFill>
            <a:schemeClr val="tx1"/>
          </a:solidFill>
          <a:latin typeface="+mn-lt"/>
          <a:ea typeface="+mn-ea"/>
          <a:cs typeface="+mn-cs"/>
        </a:defRPr>
      </a:lvl6pPr>
      <a:lvl7pPr marL="3657396" algn="l" defTabSz="1219133" rtl="0" eaLnBrk="1" latinLnBrk="0" hangingPunct="1">
        <a:defRPr sz="2400" kern="1200">
          <a:solidFill>
            <a:schemeClr val="tx1"/>
          </a:solidFill>
          <a:latin typeface="+mn-lt"/>
          <a:ea typeface="+mn-ea"/>
          <a:cs typeface="+mn-cs"/>
        </a:defRPr>
      </a:lvl7pPr>
      <a:lvl8pPr marL="4266963" algn="l" defTabSz="1219133" rtl="0" eaLnBrk="1" latinLnBrk="0" hangingPunct="1">
        <a:defRPr sz="2400" kern="1200">
          <a:solidFill>
            <a:schemeClr val="tx1"/>
          </a:solidFill>
          <a:latin typeface="+mn-lt"/>
          <a:ea typeface="+mn-ea"/>
          <a:cs typeface="+mn-cs"/>
        </a:defRPr>
      </a:lvl8pPr>
      <a:lvl9pPr marL="4876529" algn="l" defTabSz="1219133"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2153009" y="228600"/>
            <a:ext cx="98460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796641" y="1454152"/>
            <a:ext cx="13756312"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6701131" y="3304123"/>
            <a:ext cx="1277189" cy="30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5" name="Slide Number Placeholder 5">
            <a:extLst>
              <a:ext uri="{FF2B5EF4-FFF2-40B4-BE49-F238E27FC236}">
                <a16:creationId xmlns:a16="http://schemas.microsoft.com/office/drawing/2014/main" id="{E1B2C798-C6B2-4522-A8CF-E337BBB7A7E8}"/>
              </a:ext>
            </a:extLst>
          </p:cNvPr>
          <p:cNvSpPr txBox="1">
            <a:spLocks/>
          </p:cNvSpPr>
          <p:nvPr userDrawn="1"/>
        </p:nvSpPr>
        <p:spPr>
          <a:xfrm>
            <a:off x="14534136" y="6609919"/>
            <a:ext cx="413264" cy="168188"/>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66" algn="ctr" rtl="0" eaLnBrk="0" fontAlgn="base" hangingPunct="0">
        <a:spcBef>
          <a:spcPct val="0"/>
        </a:spcBef>
        <a:spcAft>
          <a:spcPct val="0"/>
        </a:spcAft>
        <a:defRPr sz="4267">
          <a:solidFill>
            <a:srgbClr val="FF0000"/>
          </a:solidFill>
          <a:latin typeface="Calibri" pitchFamily="34" charset="0"/>
        </a:defRPr>
      </a:lvl6pPr>
      <a:lvl7pPr marL="1219133" algn="ctr" rtl="0" eaLnBrk="0" fontAlgn="base" hangingPunct="0">
        <a:spcBef>
          <a:spcPct val="0"/>
        </a:spcBef>
        <a:spcAft>
          <a:spcPct val="0"/>
        </a:spcAft>
        <a:defRPr sz="4267">
          <a:solidFill>
            <a:srgbClr val="FF0000"/>
          </a:solidFill>
          <a:latin typeface="Calibri" pitchFamily="34" charset="0"/>
        </a:defRPr>
      </a:lvl7pPr>
      <a:lvl8pPr marL="1828697" algn="ctr" rtl="0" eaLnBrk="0" fontAlgn="base" hangingPunct="0">
        <a:spcBef>
          <a:spcPct val="0"/>
        </a:spcBef>
        <a:spcAft>
          <a:spcPct val="0"/>
        </a:spcAft>
        <a:defRPr sz="4267">
          <a:solidFill>
            <a:srgbClr val="FF0000"/>
          </a:solidFill>
          <a:latin typeface="Calibri" pitchFamily="34" charset="0"/>
        </a:defRPr>
      </a:lvl8pPr>
      <a:lvl9pPr marL="2438263" algn="ctr" rtl="0" eaLnBrk="0" fontAlgn="base" hangingPunct="0">
        <a:spcBef>
          <a:spcPct val="0"/>
        </a:spcBef>
        <a:spcAft>
          <a:spcPct val="0"/>
        </a:spcAft>
        <a:defRPr sz="4267">
          <a:solidFill>
            <a:srgbClr val="FF0000"/>
          </a:solidFill>
          <a:latin typeface="Calibri" pitchFamily="34" charset="0"/>
        </a:defRPr>
      </a:lvl9pPr>
    </p:titleStyle>
    <p:bodyStyle>
      <a:lvl1pPr marL="457176" indent="-457176" algn="l" rtl="0" eaLnBrk="0" fontAlgn="base" hangingPunct="0">
        <a:spcBef>
          <a:spcPct val="20000"/>
        </a:spcBef>
        <a:spcAft>
          <a:spcPct val="0"/>
        </a:spcAft>
        <a:buBlip>
          <a:blip r:embed="rId6"/>
        </a:buBlip>
        <a:defRPr sz="3732">
          <a:solidFill>
            <a:schemeClr val="tx1"/>
          </a:solidFill>
          <a:latin typeface="+mn-lt"/>
          <a:ea typeface="+mn-ea"/>
          <a:cs typeface="+mn-cs"/>
        </a:defRPr>
      </a:lvl1pPr>
      <a:lvl2pPr marL="990544" indent="-380978" algn="l" rtl="0" eaLnBrk="0" fontAlgn="base" hangingPunct="0">
        <a:spcBef>
          <a:spcPct val="20000"/>
        </a:spcBef>
        <a:spcAft>
          <a:spcPct val="0"/>
        </a:spcAft>
        <a:buClr>
          <a:srgbClr val="C00000"/>
        </a:buClr>
        <a:buFont typeface="Arial" panose="020B0604020202020204" pitchFamily="34" charset="0"/>
        <a:buChar char="•"/>
        <a:defRPr sz="3201">
          <a:solidFill>
            <a:schemeClr val="tx1"/>
          </a:solidFill>
          <a:latin typeface="+mn-lt"/>
        </a:defRPr>
      </a:lvl2pPr>
      <a:lvl3pPr marL="1523915" indent="-304782" algn="l" rtl="0" eaLnBrk="0" fontAlgn="base" hangingPunct="0">
        <a:spcBef>
          <a:spcPct val="20000"/>
        </a:spcBef>
        <a:spcAft>
          <a:spcPct val="0"/>
        </a:spcAft>
        <a:buFont typeface="Arial" panose="020B0604020202020204" pitchFamily="34" charset="0"/>
        <a:buChar char="•"/>
        <a:defRPr sz="2666">
          <a:solidFill>
            <a:schemeClr val="tx1"/>
          </a:solidFill>
          <a:latin typeface="+mn-lt"/>
        </a:defRPr>
      </a:lvl3pPr>
      <a:lvl4pPr marL="2133481" indent="-304782" algn="l" rtl="0" eaLnBrk="0" fontAlgn="base" hangingPunct="0">
        <a:spcBef>
          <a:spcPct val="20000"/>
        </a:spcBef>
        <a:spcAft>
          <a:spcPct val="0"/>
        </a:spcAft>
        <a:buFont typeface="Arial" panose="020B0604020202020204" pitchFamily="34" charset="0"/>
        <a:buChar char="–"/>
        <a:defRPr sz="2666">
          <a:solidFill>
            <a:schemeClr val="tx1"/>
          </a:solidFill>
          <a:latin typeface="+mn-lt"/>
        </a:defRPr>
      </a:lvl4pPr>
      <a:lvl5pPr marL="2743047" indent="-304782" algn="l" rtl="0" eaLnBrk="0" fontAlgn="base" hangingPunct="0">
        <a:spcBef>
          <a:spcPct val="20000"/>
        </a:spcBef>
        <a:spcAft>
          <a:spcPct val="0"/>
        </a:spcAft>
        <a:buFont typeface="Arial" panose="020B0604020202020204" pitchFamily="34" charset="0"/>
        <a:buChar char="»"/>
        <a:defRPr sz="2132">
          <a:solidFill>
            <a:schemeClr val="tx1"/>
          </a:solidFill>
          <a:latin typeface="+mn-lt"/>
        </a:defRPr>
      </a:lvl5pPr>
      <a:lvl6pPr marL="3352613" indent="-304782" algn="l" rtl="0" eaLnBrk="0" fontAlgn="base" hangingPunct="0">
        <a:spcBef>
          <a:spcPct val="20000"/>
        </a:spcBef>
        <a:spcAft>
          <a:spcPct val="0"/>
        </a:spcAft>
        <a:buFont typeface="Arial" charset="0"/>
        <a:buChar char="»"/>
        <a:defRPr sz="2132">
          <a:solidFill>
            <a:schemeClr val="tx1"/>
          </a:solidFill>
          <a:latin typeface="+mn-lt"/>
        </a:defRPr>
      </a:lvl6pPr>
      <a:lvl7pPr marL="3962179" indent="-304782" algn="l" rtl="0" eaLnBrk="0" fontAlgn="base" hangingPunct="0">
        <a:spcBef>
          <a:spcPct val="20000"/>
        </a:spcBef>
        <a:spcAft>
          <a:spcPct val="0"/>
        </a:spcAft>
        <a:buFont typeface="Arial" charset="0"/>
        <a:buChar char="»"/>
        <a:defRPr sz="2132">
          <a:solidFill>
            <a:schemeClr val="tx1"/>
          </a:solidFill>
          <a:latin typeface="+mn-lt"/>
        </a:defRPr>
      </a:lvl7pPr>
      <a:lvl8pPr marL="4571745" indent="-304782" algn="l" rtl="0" eaLnBrk="0" fontAlgn="base" hangingPunct="0">
        <a:spcBef>
          <a:spcPct val="20000"/>
        </a:spcBef>
        <a:spcAft>
          <a:spcPct val="0"/>
        </a:spcAft>
        <a:buFont typeface="Arial" charset="0"/>
        <a:buChar char="»"/>
        <a:defRPr sz="2132">
          <a:solidFill>
            <a:schemeClr val="tx1"/>
          </a:solidFill>
          <a:latin typeface="+mn-lt"/>
        </a:defRPr>
      </a:lvl8pPr>
      <a:lvl9pPr marL="5181311" indent="-304782" algn="l" rtl="0" eaLnBrk="0" fontAlgn="base" hangingPunct="0">
        <a:spcBef>
          <a:spcPct val="20000"/>
        </a:spcBef>
        <a:spcAft>
          <a:spcPct val="0"/>
        </a:spcAft>
        <a:buFont typeface="Arial" charset="0"/>
        <a:buChar char="»"/>
        <a:defRPr sz="2132">
          <a:solidFill>
            <a:schemeClr val="tx1"/>
          </a:solidFill>
          <a:latin typeface="+mn-lt"/>
        </a:defRPr>
      </a:lvl9pPr>
    </p:bodyStyle>
    <p:otherStyle>
      <a:defPPr>
        <a:defRPr lang="en-US"/>
      </a:defPPr>
      <a:lvl1pPr marL="0" algn="l" defTabSz="1219133" rtl="0" eaLnBrk="1" latinLnBrk="0" hangingPunct="1">
        <a:defRPr sz="2400" kern="1200">
          <a:solidFill>
            <a:schemeClr val="tx1"/>
          </a:solidFill>
          <a:latin typeface="+mn-lt"/>
          <a:ea typeface="+mn-ea"/>
          <a:cs typeface="+mn-cs"/>
        </a:defRPr>
      </a:lvl1pPr>
      <a:lvl2pPr marL="609566" algn="l" defTabSz="1219133" rtl="0" eaLnBrk="1" latinLnBrk="0" hangingPunct="1">
        <a:defRPr sz="2400" kern="1200">
          <a:solidFill>
            <a:schemeClr val="tx1"/>
          </a:solidFill>
          <a:latin typeface="+mn-lt"/>
          <a:ea typeface="+mn-ea"/>
          <a:cs typeface="+mn-cs"/>
        </a:defRPr>
      </a:lvl2pPr>
      <a:lvl3pPr marL="1219133" algn="l" defTabSz="1219133" rtl="0" eaLnBrk="1" latinLnBrk="0" hangingPunct="1">
        <a:defRPr sz="2400" kern="1200">
          <a:solidFill>
            <a:schemeClr val="tx1"/>
          </a:solidFill>
          <a:latin typeface="+mn-lt"/>
          <a:ea typeface="+mn-ea"/>
          <a:cs typeface="+mn-cs"/>
        </a:defRPr>
      </a:lvl3pPr>
      <a:lvl4pPr marL="1828697" algn="l" defTabSz="1219133" rtl="0" eaLnBrk="1" latinLnBrk="0" hangingPunct="1">
        <a:defRPr sz="2400" kern="1200">
          <a:solidFill>
            <a:schemeClr val="tx1"/>
          </a:solidFill>
          <a:latin typeface="+mn-lt"/>
          <a:ea typeface="+mn-ea"/>
          <a:cs typeface="+mn-cs"/>
        </a:defRPr>
      </a:lvl4pPr>
      <a:lvl5pPr marL="2438263" algn="l" defTabSz="1219133" rtl="0" eaLnBrk="1" latinLnBrk="0" hangingPunct="1">
        <a:defRPr sz="2400" kern="1200">
          <a:solidFill>
            <a:schemeClr val="tx1"/>
          </a:solidFill>
          <a:latin typeface="+mn-lt"/>
          <a:ea typeface="+mn-ea"/>
          <a:cs typeface="+mn-cs"/>
        </a:defRPr>
      </a:lvl5pPr>
      <a:lvl6pPr marL="3047830" algn="l" defTabSz="1219133" rtl="0" eaLnBrk="1" latinLnBrk="0" hangingPunct="1">
        <a:defRPr sz="2400" kern="1200">
          <a:solidFill>
            <a:schemeClr val="tx1"/>
          </a:solidFill>
          <a:latin typeface="+mn-lt"/>
          <a:ea typeface="+mn-ea"/>
          <a:cs typeface="+mn-cs"/>
        </a:defRPr>
      </a:lvl6pPr>
      <a:lvl7pPr marL="3657396" algn="l" defTabSz="1219133" rtl="0" eaLnBrk="1" latinLnBrk="0" hangingPunct="1">
        <a:defRPr sz="2400" kern="1200">
          <a:solidFill>
            <a:schemeClr val="tx1"/>
          </a:solidFill>
          <a:latin typeface="+mn-lt"/>
          <a:ea typeface="+mn-ea"/>
          <a:cs typeface="+mn-cs"/>
        </a:defRPr>
      </a:lvl7pPr>
      <a:lvl8pPr marL="4266963" algn="l" defTabSz="1219133" rtl="0" eaLnBrk="1" latinLnBrk="0" hangingPunct="1">
        <a:defRPr sz="2400" kern="1200">
          <a:solidFill>
            <a:schemeClr val="tx1"/>
          </a:solidFill>
          <a:latin typeface="+mn-lt"/>
          <a:ea typeface="+mn-ea"/>
          <a:cs typeface="+mn-cs"/>
        </a:defRPr>
      </a:lvl8pPr>
      <a:lvl9pPr marL="4876529" algn="l" defTabSz="121913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hyperlink" Target="https://www.3gpp.org/ftp/Information/WI_Sheet/SP-211653.zip" TargetMode="External"/><Relationship Id="rId13" Type="http://schemas.openxmlformats.org/officeDocument/2006/relationships/hyperlink" Target="https://www.3gpp.org/ftp/Information/WI_Sheet/SP-220705.zip" TargetMode="External"/><Relationship Id="rId18" Type="http://schemas.openxmlformats.org/officeDocument/2006/relationships/hyperlink" Target="https://www.3gpp.org/ftp/Information/WI_Sheet/SP-220352.zip" TargetMode="External"/><Relationship Id="rId26" Type="http://schemas.openxmlformats.org/officeDocument/2006/relationships/hyperlink" Target="https://www.3gpp.org/ftp/Information/WI_Sheet/SP-211649.zip" TargetMode="External"/><Relationship Id="rId3" Type="http://schemas.openxmlformats.org/officeDocument/2006/relationships/hyperlink" Target="https://www.3gpp.org/ftp/Information/WI_Sheet/SP-211651.zip" TargetMode="External"/><Relationship Id="rId21" Type="http://schemas.openxmlformats.org/officeDocument/2006/relationships/hyperlink" Target="https://www.3gpp.org/ftp/Information/WI_Sheet/SP-220419.zip" TargetMode="External"/><Relationship Id="rId7" Type="http://schemas.openxmlformats.org/officeDocument/2006/relationships/hyperlink" Target="https://www.3gpp.org/ftp/Information/WI_Sheet/SP-220069.zip" TargetMode="External"/><Relationship Id="rId12" Type="http://schemas.openxmlformats.org/officeDocument/2006/relationships/hyperlink" Target="https://www.3gpp.org/ftp/Information/WI_Sheet/SP-220073.zip" TargetMode="External"/><Relationship Id="rId17" Type="http://schemas.openxmlformats.org/officeDocument/2006/relationships/hyperlink" Target="https://www.3gpp.org/ftp/Information/WI_Sheet/SP-220417.zip" TargetMode="External"/><Relationship Id="rId25" Type="http://schemas.openxmlformats.org/officeDocument/2006/relationships/hyperlink" Target="https://www.3gpp.org/ftp/Information/WI_Sheet/SP-220418.zip" TargetMode="External"/><Relationship Id="rId2" Type="http://schemas.openxmlformats.org/officeDocument/2006/relationships/hyperlink" Target="https://www.3gpp.org/ftp/Information/WI_Sheet/SP-211639.zip" TargetMode="External"/><Relationship Id="rId16" Type="http://schemas.openxmlformats.org/officeDocument/2006/relationships/hyperlink" Target="https://www.3gpp.org/ftp/Information/WI_Sheet/SP-211612.zip" TargetMode="External"/><Relationship Id="rId20" Type="http://schemas.openxmlformats.org/officeDocument/2006/relationships/hyperlink" Target="https://www.3gpp.org/ftp/Information/WI_Sheet/SP-211636.zip" TargetMode="External"/><Relationship Id="rId29" Type="http://schemas.openxmlformats.org/officeDocument/2006/relationships/hyperlink" Target="https://www.3gpp.org/ftp/Information/WI_Sheet/SP-211654.zip" TargetMode="External"/><Relationship Id="rId1" Type="http://schemas.openxmlformats.org/officeDocument/2006/relationships/slideLayout" Target="../slideLayouts/slideLayout15.xml"/><Relationship Id="rId6" Type="http://schemas.openxmlformats.org/officeDocument/2006/relationships/hyperlink" Target="https://www.3gpp.org/ftp/Information/WI_Sheet/SP-211647.zip" TargetMode="External"/><Relationship Id="rId11" Type="http://schemas.openxmlformats.org/officeDocument/2006/relationships/hyperlink" Target="https://www.3gpp.org/ftp/Information/WI_Sheet/SP-220072.zip" TargetMode="External"/><Relationship Id="rId24" Type="http://schemas.openxmlformats.org/officeDocument/2006/relationships/hyperlink" Target="https://www.3gpp.org/ftp/Information/WI_Sheet/SP-220678.zip" TargetMode="External"/><Relationship Id="rId5" Type="http://schemas.openxmlformats.org/officeDocument/2006/relationships/hyperlink" Target="https://www.3gpp.org/ftp/Information/WI_Sheet/SP-211632.zip" TargetMode="External"/><Relationship Id="rId15" Type="http://schemas.openxmlformats.org/officeDocument/2006/relationships/hyperlink" Target="https://www.3gpp.org/ftp/Information/WI_Sheet/SP-220288.zip" TargetMode="External"/><Relationship Id="rId23" Type="http://schemas.openxmlformats.org/officeDocument/2006/relationships/hyperlink" Target="https://www.3gpp.org/ftp/Information/WI_Sheet/SP-220647.zip" TargetMode="External"/><Relationship Id="rId28" Type="http://schemas.openxmlformats.org/officeDocument/2006/relationships/hyperlink" Target="https://www.3gpp.org/ftp/Information/WI_Sheet/SP-211633.zip" TargetMode="External"/><Relationship Id="rId10" Type="http://schemas.openxmlformats.org/officeDocument/2006/relationships/hyperlink" Target="https://www.3gpp.org/ftp/Information/WI_Sheet/SP-220071.zip" TargetMode="External"/><Relationship Id="rId19" Type="http://schemas.openxmlformats.org/officeDocument/2006/relationships/hyperlink" Target="https://www.3gpp.org/ftp/Information/WI_Sheet/SP-211634.zip" TargetMode="External"/><Relationship Id="rId4" Type="http://schemas.openxmlformats.org/officeDocument/2006/relationships/hyperlink" Target="https://www.3gpp.org/ftp/Information/WI_Sheet/SP-211643.zip" TargetMode="External"/><Relationship Id="rId9" Type="http://schemas.openxmlformats.org/officeDocument/2006/relationships/hyperlink" Target="https://www.3gpp.org/ftp/Information/WI_Sheet/SP-211603.zip" TargetMode="External"/><Relationship Id="rId14" Type="http://schemas.openxmlformats.org/officeDocument/2006/relationships/hyperlink" Target="https://www.3gpp.org/ftp/Information/WI_Sheet/SP-220074.zip" TargetMode="External"/><Relationship Id="rId22" Type="http://schemas.openxmlformats.org/officeDocument/2006/relationships/hyperlink" Target="https://www.3gpp.org/ftp/Information/WI_Sheet/SP-211595.zip" TargetMode="External"/><Relationship Id="rId27" Type="http://schemas.openxmlformats.org/officeDocument/2006/relationships/hyperlink" Target="https://www.3gpp.org/ftp/Information/WI_Sheet/SP-220415.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CA0F-D8F1-4A1D-B054-9C9D5323BB36}"/>
              </a:ext>
            </a:extLst>
          </p:cNvPr>
          <p:cNvSpPr>
            <a:spLocks noGrp="1"/>
          </p:cNvSpPr>
          <p:nvPr>
            <p:ph type="ctrTitle"/>
          </p:nvPr>
        </p:nvSpPr>
        <p:spPr/>
        <p:txBody>
          <a:bodyPr/>
          <a:lstStyle/>
          <a:p>
            <a:r>
              <a:rPr lang="en-US" dirty="0"/>
              <a:t>SA2 Work Planning</a:t>
            </a:r>
          </a:p>
        </p:txBody>
      </p:sp>
      <p:sp>
        <p:nvSpPr>
          <p:cNvPr id="3" name="Subtitle 2">
            <a:extLst>
              <a:ext uri="{FF2B5EF4-FFF2-40B4-BE49-F238E27FC236}">
                <a16:creationId xmlns:a16="http://schemas.microsoft.com/office/drawing/2014/main" id="{D0131E32-5769-4333-B8D6-800B757A4D6C}"/>
              </a:ext>
            </a:extLst>
          </p:cNvPr>
          <p:cNvSpPr>
            <a:spLocks noGrp="1"/>
          </p:cNvSpPr>
          <p:nvPr>
            <p:ph type="subTitle" idx="1"/>
          </p:nvPr>
        </p:nvSpPr>
        <p:spPr>
          <a:xfrm>
            <a:off x="1551468" y="3600472"/>
            <a:ext cx="11892588" cy="1752600"/>
          </a:xfrm>
        </p:spPr>
        <p:txBody>
          <a:bodyPr/>
          <a:lstStyle/>
          <a:p>
            <a:r>
              <a:rPr lang="en-US" dirty="0"/>
              <a:t>Puneet Jain</a:t>
            </a:r>
          </a:p>
          <a:p>
            <a:r>
              <a:rPr lang="en-US" dirty="0"/>
              <a:t>SA2 Chair</a:t>
            </a:r>
          </a:p>
        </p:txBody>
      </p:sp>
      <p:sp>
        <p:nvSpPr>
          <p:cNvPr id="7" name="TextBox 6">
            <a:extLst>
              <a:ext uri="{FF2B5EF4-FFF2-40B4-BE49-F238E27FC236}">
                <a16:creationId xmlns:a16="http://schemas.microsoft.com/office/drawing/2014/main" id="{BD4C07CE-5B29-4702-9D1C-D0C398AA13C3}"/>
              </a:ext>
            </a:extLst>
          </p:cNvPr>
          <p:cNvSpPr txBox="1"/>
          <p:nvPr/>
        </p:nvSpPr>
        <p:spPr>
          <a:xfrm>
            <a:off x="6915116" y="222839"/>
            <a:ext cx="7946290" cy="761747"/>
          </a:xfrm>
          <a:prstGeom prst="rect">
            <a:avLst/>
          </a:prstGeom>
          <a:noFill/>
        </p:spPr>
        <p:txBody>
          <a:bodyPr wrap="square">
            <a:spAutoFit/>
          </a:bodyPr>
          <a:lstStyle/>
          <a:p>
            <a:pPr marL="0" marR="0" hangingPunct="0">
              <a:spcBef>
                <a:spcPts val="0"/>
              </a:spcBef>
              <a:spcAft>
                <a:spcPts val="900"/>
              </a:spcAft>
              <a:tabLst>
                <a:tab pos="6120130" algn="r"/>
              </a:tabLst>
            </a:pPr>
            <a:r>
              <a:rPr lang="en-GB" sz="1800" b="1" dirty="0">
                <a:solidFill>
                  <a:srgbClr val="000000"/>
                </a:solidFill>
                <a:effectLst/>
                <a:latin typeface="Arial" panose="020B0604020202020204" pitchFamily="34" charset="0"/>
                <a:ea typeface="SimSun" panose="02010600030101010101" pitchFamily="2" charset="-122"/>
              </a:rPr>
              <a:t>SA WG2 Meeting #153E (e-meeting)		S2-220xxxx</a:t>
            </a:r>
            <a:endParaRPr lang="en-US" sz="1200" dirty="0">
              <a:solidFill>
                <a:srgbClr val="000000"/>
              </a:solidFill>
              <a:effectLst/>
              <a:latin typeface="Times New Roman" panose="02020603050405020304" pitchFamily="18" charset="0"/>
              <a:ea typeface="SimSun" panose="02010600030101010101" pitchFamily="2" charset="-122"/>
            </a:endParaRPr>
          </a:p>
          <a:p>
            <a:r>
              <a:rPr lang="en-GB" sz="1800" b="1" dirty="0">
                <a:solidFill>
                  <a:srgbClr val="000000"/>
                </a:solidFill>
                <a:effectLst/>
                <a:latin typeface="Arial" panose="020B0604020202020204" pitchFamily="34" charset="0"/>
                <a:ea typeface="SimSun" panose="02010600030101010101" pitchFamily="2" charset="-122"/>
              </a:rPr>
              <a:t>Oct 10 – </a:t>
            </a:r>
            <a:r>
              <a:rPr lang="en-GB" b="1" dirty="0">
                <a:solidFill>
                  <a:srgbClr val="000000"/>
                </a:solidFill>
                <a:latin typeface="Arial" panose="020B0604020202020204" pitchFamily="34" charset="0"/>
                <a:ea typeface="SimSun" panose="02010600030101010101" pitchFamily="2" charset="-122"/>
              </a:rPr>
              <a:t>14</a:t>
            </a:r>
            <a:r>
              <a:rPr lang="en-GB" sz="1800" b="1" dirty="0">
                <a:solidFill>
                  <a:srgbClr val="000000"/>
                </a:solidFill>
                <a:effectLst/>
                <a:latin typeface="Arial" panose="020B0604020202020204" pitchFamily="34" charset="0"/>
                <a:ea typeface="SimSun" panose="02010600030101010101" pitchFamily="2" charset="-122"/>
              </a:rPr>
              <a:t>, 2022</a:t>
            </a:r>
            <a:endParaRPr lang="en-US" dirty="0"/>
          </a:p>
        </p:txBody>
      </p:sp>
    </p:spTree>
    <p:extLst>
      <p:ext uri="{BB962C8B-B14F-4D97-AF65-F5344CB8AC3E}">
        <p14:creationId xmlns:p14="http://schemas.microsoft.com/office/powerpoint/2010/main" val="39934341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F52A-3621-4544-9570-67A180D25B1B}"/>
              </a:ext>
            </a:extLst>
          </p:cNvPr>
          <p:cNvSpPr>
            <a:spLocks noGrp="1"/>
          </p:cNvSpPr>
          <p:nvPr>
            <p:ph type="title"/>
          </p:nvPr>
        </p:nvSpPr>
        <p:spPr>
          <a:xfrm>
            <a:off x="745067" y="228600"/>
            <a:ext cx="13106400" cy="1143000"/>
          </a:xfrm>
        </p:spPr>
        <p:txBody>
          <a:bodyPr/>
          <a:lstStyle/>
          <a:p>
            <a:r>
              <a:rPr lang="en-US" b="1" dirty="0"/>
              <a:t>Rel-18 Study/Work Items: Summary</a:t>
            </a:r>
          </a:p>
        </p:txBody>
      </p:sp>
      <p:graphicFrame>
        <p:nvGraphicFramePr>
          <p:cNvPr id="3" name="Table 2">
            <a:extLst>
              <a:ext uri="{FF2B5EF4-FFF2-40B4-BE49-F238E27FC236}">
                <a16:creationId xmlns:a16="http://schemas.microsoft.com/office/drawing/2014/main" id="{967DC7A1-6DA2-4BEB-A9C9-BE5C747BEBF9}"/>
              </a:ext>
            </a:extLst>
          </p:cNvPr>
          <p:cNvGraphicFramePr>
            <a:graphicFrameLocks noGrp="1"/>
          </p:cNvGraphicFramePr>
          <p:nvPr>
            <p:extLst>
              <p:ext uri="{D42A27DB-BD31-4B8C-83A1-F6EECF244321}">
                <p14:modId xmlns:p14="http://schemas.microsoft.com/office/powerpoint/2010/main" val="168754243"/>
              </p:ext>
            </p:extLst>
          </p:nvPr>
        </p:nvGraphicFramePr>
        <p:xfrm>
          <a:off x="595639" y="1371600"/>
          <a:ext cx="13405256" cy="5145963"/>
        </p:xfrm>
        <a:graphic>
          <a:graphicData uri="http://schemas.openxmlformats.org/drawingml/2006/table">
            <a:tbl>
              <a:tblPr/>
              <a:tblGrid>
                <a:gridCol w="754647">
                  <a:extLst>
                    <a:ext uri="{9D8B030D-6E8A-4147-A177-3AD203B41FA5}">
                      <a16:colId xmlns:a16="http://schemas.microsoft.com/office/drawing/2014/main" val="3461735876"/>
                    </a:ext>
                  </a:extLst>
                </a:gridCol>
                <a:gridCol w="4057199">
                  <a:extLst>
                    <a:ext uri="{9D8B030D-6E8A-4147-A177-3AD203B41FA5}">
                      <a16:colId xmlns:a16="http://schemas.microsoft.com/office/drawing/2014/main" val="3321141895"/>
                    </a:ext>
                  </a:extLst>
                </a:gridCol>
                <a:gridCol w="1029276">
                  <a:extLst>
                    <a:ext uri="{9D8B030D-6E8A-4147-A177-3AD203B41FA5}">
                      <a16:colId xmlns:a16="http://schemas.microsoft.com/office/drawing/2014/main" val="512443004"/>
                    </a:ext>
                  </a:extLst>
                </a:gridCol>
                <a:gridCol w="638861">
                  <a:extLst>
                    <a:ext uri="{9D8B030D-6E8A-4147-A177-3AD203B41FA5}">
                      <a16:colId xmlns:a16="http://schemas.microsoft.com/office/drawing/2014/main" val="420455859"/>
                    </a:ext>
                  </a:extLst>
                </a:gridCol>
                <a:gridCol w="700973">
                  <a:extLst>
                    <a:ext uri="{9D8B030D-6E8A-4147-A177-3AD203B41FA5}">
                      <a16:colId xmlns:a16="http://schemas.microsoft.com/office/drawing/2014/main" val="808614549"/>
                    </a:ext>
                  </a:extLst>
                </a:gridCol>
                <a:gridCol w="541256">
                  <a:extLst>
                    <a:ext uri="{9D8B030D-6E8A-4147-A177-3AD203B41FA5}">
                      <a16:colId xmlns:a16="http://schemas.microsoft.com/office/drawing/2014/main" val="2767877990"/>
                    </a:ext>
                  </a:extLst>
                </a:gridCol>
                <a:gridCol w="576750">
                  <a:extLst>
                    <a:ext uri="{9D8B030D-6E8A-4147-A177-3AD203B41FA5}">
                      <a16:colId xmlns:a16="http://schemas.microsoft.com/office/drawing/2014/main" val="309003410"/>
                    </a:ext>
                  </a:extLst>
                </a:gridCol>
                <a:gridCol w="669760">
                  <a:extLst>
                    <a:ext uri="{9D8B030D-6E8A-4147-A177-3AD203B41FA5}">
                      <a16:colId xmlns:a16="http://schemas.microsoft.com/office/drawing/2014/main" val="1986459816"/>
                    </a:ext>
                  </a:extLst>
                </a:gridCol>
                <a:gridCol w="4436534">
                  <a:extLst>
                    <a:ext uri="{9D8B030D-6E8A-4147-A177-3AD203B41FA5}">
                      <a16:colId xmlns:a16="http://schemas.microsoft.com/office/drawing/2014/main" val="2530573816"/>
                    </a:ext>
                  </a:extLst>
                </a:gridCol>
              </a:tblGrid>
              <a:tr h="154387">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UID</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Name</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Acronym</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SID</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Target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AT SA#96</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AT SA#97-e</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FF0000"/>
                          </a:solidFill>
                          <a:effectLst/>
                          <a:latin typeface="Arial" panose="020B0604020202020204" pitchFamily="34" charset="0"/>
                          <a:ea typeface="+mn-ea"/>
                          <a:cs typeface="+mn-cs"/>
                        </a:rPr>
                        <a:t>After SA2#153-e</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tc>
                  <a:txBody>
                    <a:bodyPr/>
                    <a:lstStyle/>
                    <a:p>
                      <a:pPr algn="l" fontAlgn="t">
                        <a:spcBef>
                          <a:spcPts val="600"/>
                        </a:spcBef>
                        <a:spcAft>
                          <a:spcPts val="600"/>
                        </a:spcAft>
                      </a:pPr>
                      <a:r>
                        <a:rPr lang="en-US" sz="1000" b="1" i="0" u="none" strike="noStrike" kern="1200" dirty="0">
                          <a:solidFill>
                            <a:srgbClr val="000000"/>
                          </a:solidFill>
                          <a:effectLst/>
                          <a:latin typeface="Arial" panose="020B0604020202020204" pitchFamily="34" charset="0"/>
                          <a:ea typeface="+mn-ea"/>
                          <a:cs typeface="+mn-cs"/>
                        </a:rPr>
                        <a:t>Comments/At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62A14D"/>
                    </a:solidFill>
                  </a:tcPr>
                </a:tc>
                <a:extLst>
                  <a:ext uri="{0D108BD9-81ED-4DB2-BD59-A6C34878D82A}">
                    <a16:rowId xmlns:a16="http://schemas.microsoft.com/office/drawing/2014/main" val="3615389758"/>
                  </a:ext>
                </a:extLst>
              </a:tr>
              <a:tr h="154387">
                <a:tc>
                  <a:txBody>
                    <a:bodyPr/>
                    <a:lstStyle/>
                    <a:p>
                      <a:pPr algn="l" fontAlgn="t"/>
                      <a:r>
                        <a:rPr lang="en-US" sz="900" b="0" i="0" u="none" strike="noStrike">
                          <a:solidFill>
                            <a:srgbClr val="000000"/>
                          </a:solidFill>
                          <a:effectLst/>
                          <a:latin typeface="Arial" panose="020B0604020202020204" pitchFamily="34" charset="0"/>
                        </a:rPr>
                        <a:t>940060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Support of Satellite Backhauling in 5GS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FS_5GSATB</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
                        </a:rPr>
                        <a:t>SP-211639</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3/10/2023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889026805"/>
                  </a:ext>
                </a:extLst>
              </a:tr>
              <a:tr h="154387">
                <a:tc>
                  <a:txBody>
                    <a:bodyPr/>
                    <a:lstStyle/>
                    <a:p>
                      <a:pPr algn="l" fontAlgn="t"/>
                      <a:r>
                        <a:rPr lang="en-US" sz="900" b="0" i="0" u="none" strike="noStrike">
                          <a:solidFill>
                            <a:srgbClr val="000000"/>
                          </a:solidFill>
                          <a:effectLst/>
                          <a:latin typeface="Arial" panose="020B0604020202020204" pitchFamily="34" charset="0"/>
                        </a:rPr>
                        <a:t>940074</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5GC enhancement for satellite access Phase 2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FS_5GSAT_Ph2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3"/>
                        </a:rPr>
                        <a:t>SP-211651</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052704253"/>
                  </a:ext>
                </a:extLst>
              </a:tr>
              <a:tr h="154387">
                <a:tc>
                  <a:txBody>
                    <a:bodyPr/>
                    <a:lstStyle/>
                    <a:p>
                      <a:pPr algn="l" fontAlgn="t"/>
                      <a:r>
                        <a:rPr lang="en-US" sz="900" b="0" i="0" u="none" strike="noStrike">
                          <a:solidFill>
                            <a:srgbClr val="000000"/>
                          </a:solidFill>
                          <a:effectLst/>
                          <a:latin typeface="Arial" panose="020B0604020202020204" pitchFamily="34" charset="0"/>
                        </a:rPr>
                        <a:t>940065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Personal IoT Networks</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Arial" panose="020B0604020202020204" pitchFamily="34" charset="0"/>
                        </a:rPr>
                        <a:t>FS_PIN</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4"/>
                        </a:rPr>
                        <a:t>SP-211643</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95%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 On Track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933811834"/>
                  </a:ext>
                </a:extLst>
              </a:tr>
              <a:tr h="154387">
                <a:tc>
                  <a:txBody>
                    <a:bodyPr/>
                    <a:lstStyle/>
                    <a:p>
                      <a:pPr algn="l" fontAlgn="t"/>
                      <a:r>
                        <a:rPr lang="en-US" sz="900" b="0" i="0" u="none" strike="noStrike">
                          <a:solidFill>
                            <a:srgbClr val="000000"/>
                          </a:solidFill>
                          <a:effectLst/>
                          <a:latin typeface="Arial" panose="020B0604020202020204" pitchFamily="34" charset="0"/>
                        </a:rPr>
                        <a:t>940051</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Phase 2 of UAS, UAV and UAM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FS_UAS_Ph2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5"/>
                        </a:rPr>
                        <a:t>SP-211632</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Arial" panose="020B0604020202020204" pitchFamily="34" charset="0"/>
                        </a:rPr>
                        <a:t>50%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All KIs concluded. Study phase completed.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956731369"/>
                  </a:ext>
                </a:extLst>
              </a:tr>
              <a:tr h="154387">
                <a:tc>
                  <a:txBody>
                    <a:bodyPr/>
                    <a:lstStyle/>
                    <a:p>
                      <a:pPr algn="l" fontAlgn="t"/>
                      <a:r>
                        <a:rPr lang="en-US" sz="900" b="0" i="0" u="none" strike="noStrike">
                          <a:solidFill>
                            <a:srgbClr val="000000"/>
                          </a:solidFill>
                          <a:effectLst/>
                          <a:latin typeface="Arial" panose="020B0604020202020204" pitchFamily="34" charset="0"/>
                        </a:rPr>
                        <a:t>940069</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Ranging based services and </a:t>
                      </a:r>
                      <a:r>
                        <a:rPr lang="en-US" sz="900" b="0" i="0" u="none" strike="noStrike" kern="1200" dirty="0" err="1">
                          <a:solidFill>
                            <a:srgbClr val="000000"/>
                          </a:solidFill>
                          <a:effectLst/>
                          <a:latin typeface="Arial" panose="020B0604020202020204" pitchFamily="34" charset="0"/>
                          <a:ea typeface="+mn-ea"/>
                          <a:cs typeface="+mn-cs"/>
                        </a:rPr>
                        <a:t>sidelink</a:t>
                      </a:r>
                      <a:r>
                        <a:rPr lang="en-US" sz="900" b="0" i="0" u="none" strike="noStrike" kern="1200" dirty="0">
                          <a:solidFill>
                            <a:srgbClr val="000000"/>
                          </a:solidFill>
                          <a:effectLst/>
                          <a:latin typeface="Arial" panose="020B0604020202020204" pitchFamily="34" charset="0"/>
                          <a:ea typeface="+mn-ea"/>
                          <a:cs typeface="+mn-cs"/>
                        </a:rPr>
                        <a:t> positioning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FS_Ranging_SL</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6"/>
                        </a:rPr>
                        <a:t>SP-211647</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chemeClr val="tx1"/>
                          </a:solidFill>
                          <a:effectLst/>
                          <a:latin typeface="Arial" panose="020B0604020202020204" pitchFamily="34" charset="0"/>
                        </a:rPr>
                        <a:t>85%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00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Many KIs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347270011"/>
                  </a:ext>
                </a:extLst>
              </a:tr>
              <a:tr h="154387">
                <a:tc>
                  <a:txBody>
                    <a:bodyPr/>
                    <a:lstStyle/>
                    <a:p>
                      <a:pPr algn="l" fontAlgn="t"/>
                      <a:r>
                        <a:rPr lang="en-US" sz="900" b="0" i="0" u="none" strike="noStrike">
                          <a:solidFill>
                            <a:srgbClr val="000000"/>
                          </a:solidFill>
                          <a:effectLst/>
                          <a:latin typeface="Arial" panose="020B0604020202020204" pitchFamily="34" charset="0"/>
                        </a:rPr>
                        <a:t>940058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Enhancement to the 5GC </a:t>
                      </a:r>
                      <a:r>
                        <a:rPr lang="en-US" sz="900" b="0" i="0" u="none" strike="noStrike" kern="1200" dirty="0" err="1">
                          <a:solidFill>
                            <a:srgbClr val="000000"/>
                          </a:solidFill>
                          <a:effectLst/>
                          <a:latin typeface="Arial" panose="020B0604020202020204" pitchFamily="34" charset="0"/>
                          <a:ea typeface="+mn-ea"/>
                          <a:cs typeface="+mn-cs"/>
                        </a:rPr>
                        <a:t>LoCation</a:t>
                      </a:r>
                      <a:r>
                        <a:rPr lang="en-US" sz="900" b="0" i="0" u="none" strike="noStrike" kern="1200" dirty="0">
                          <a:solidFill>
                            <a:srgbClr val="000000"/>
                          </a:solidFill>
                          <a:effectLst/>
                          <a:latin typeface="Arial" panose="020B0604020202020204" pitchFamily="34" charset="0"/>
                          <a:ea typeface="+mn-ea"/>
                          <a:cs typeface="+mn-cs"/>
                        </a:rPr>
                        <a:t> Services-Phase 3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FS_eLCS_Ph3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7"/>
                        </a:rPr>
                        <a:t>SP-220069</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598287845"/>
                  </a:ext>
                </a:extLst>
              </a:tr>
              <a:tr h="154387">
                <a:tc>
                  <a:txBody>
                    <a:bodyPr/>
                    <a:lstStyle/>
                    <a:p>
                      <a:pPr algn="l" fontAlgn="t"/>
                      <a:r>
                        <a:rPr lang="en-US" sz="900" b="0" i="0" u="none" strike="noStrike">
                          <a:solidFill>
                            <a:srgbClr val="000000"/>
                          </a:solidFill>
                          <a:effectLst/>
                          <a:latin typeface="Arial" panose="020B0604020202020204" pitchFamily="34" charset="0"/>
                        </a:rPr>
                        <a:t>940077</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Stage 2 for Proximity based Services Phase 2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FS_5G_ProSe_Ph2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8"/>
                        </a:rPr>
                        <a:t>SP-211653</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KI#7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227140013"/>
                  </a:ext>
                </a:extLst>
              </a:tr>
              <a:tr h="154387">
                <a:tc>
                  <a:txBody>
                    <a:bodyPr/>
                    <a:lstStyle/>
                    <a:p>
                      <a:pPr algn="l" fontAlgn="t"/>
                      <a:r>
                        <a:rPr lang="en-US" sz="900" b="0" i="0" u="none" strike="noStrike" dirty="0">
                          <a:solidFill>
                            <a:srgbClr val="000000"/>
                          </a:solidFill>
                          <a:effectLst/>
                          <a:latin typeface="Arial" panose="020B0604020202020204" pitchFamily="34" charset="0"/>
                        </a:rPr>
                        <a:t>940061</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generic group management, exposure and communication enhancements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FS_GMEC</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9"/>
                        </a:rPr>
                        <a:t>SP-211603</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KI#4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683788142"/>
                  </a:ext>
                </a:extLst>
              </a:tr>
              <a:tr h="154387">
                <a:tc>
                  <a:txBody>
                    <a:bodyPr/>
                    <a:lstStyle/>
                    <a:p>
                      <a:pPr algn="l" fontAlgn="t"/>
                      <a:r>
                        <a:rPr lang="en-US" sz="900" b="0" i="0" u="none" strike="noStrike" dirty="0">
                          <a:solidFill>
                            <a:srgbClr val="000000"/>
                          </a:solidFill>
                          <a:effectLst/>
                          <a:latin typeface="Arial" panose="020B0604020202020204" pitchFamily="34" charset="0"/>
                        </a:rPr>
                        <a:t>940071</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a:solidFill>
                            <a:srgbClr val="000000"/>
                          </a:solidFill>
                          <a:effectLst/>
                          <a:latin typeface="Arial" panose="020B0604020202020204" pitchFamily="34" charset="0"/>
                          <a:ea typeface="+mn-ea"/>
                          <a:cs typeface="+mn-cs"/>
                        </a:rPr>
                        <a:t>Study on 5G System Support for AI/ML-based Services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FS_AIMLsys</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0"/>
                        </a:rPr>
                        <a:t>SP-220071</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KI#5, KI#7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633355472"/>
                  </a:ext>
                </a:extLst>
              </a:tr>
              <a:tr h="219169">
                <a:tc>
                  <a:txBody>
                    <a:bodyPr/>
                    <a:lstStyle/>
                    <a:p>
                      <a:pPr algn="l" fontAlgn="t"/>
                      <a:r>
                        <a:rPr lang="en-US" sz="900" b="0" i="0" u="none" strike="noStrike">
                          <a:solidFill>
                            <a:srgbClr val="000000"/>
                          </a:solidFill>
                          <a:effectLst/>
                          <a:latin typeface="Arial" panose="020B0604020202020204" pitchFamily="34" charset="0"/>
                        </a:rPr>
                        <a:t>940067</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architectural enhancements for 5G multicast-broadcast services Phase 2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FS_5MBS_Ph2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11"/>
                        </a:rPr>
                        <a:t>SP-220072</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chemeClr val="tx1"/>
                          </a:solidFill>
                          <a:effectLst/>
                          <a:latin typeface="Arial" panose="020B0604020202020204" pitchFamily="34" charset="0"/>
                        </a:rPr>
                        <a:t>85%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00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KI#1, #2, #3, #5 remains to be concluded. Study TUs used. At Risk. RAN dependency.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930751266"/>
                  </a:ext>
                </a:extLst>
              </a:tr>
              <a:tr h="154387">
                <a:tc>
                  <a:txBody>
                    <a:bodyPr/>
                    <a:lstStyle/>
                    <a:p>
                      <a:pPr algn="l" fontAlgn="t"/>
                      <a:r>
                        <a:rPr lang="en-US" sz="900" b="0" i="0" u="none" strike="noStrike">
                          <a:solidFill>
                            <a:srgbClr val="000000"/>
                          </a:solidFill>
                          <a:effectLst/>
                          <a:latin typeface="Arial" panose="020B0604020202020204" pitchFamily="34" charset="0"/>
                        </a:rPr>
                        <a:t>940063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Enhancement of Network Slicing Phase 3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FS_eNS_Ph3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2"/>
                        </a:rPr>
                        <a:t>SP-220073</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chemeClr val="tx1"/>
                          </a:solidFill>
                          <a:effectLst/>
                          <a:latin typeface="Arial" panose="020B0604020202020204" pitchFamily="34" charset="0"/>
                        </a:rPr>
                        <a:t>85%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00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Large number of EN remains for KI#1, #3, #5, #6.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254370574"/>
                  </a:ext>
                </a:extLst>
              </a:tr>
              <a:tr h="154387">
                <a:tc>
                  <a:txBody>
                    <a:bodyPr/>
                    <a:lstStyle/>
                    <a:p>
                      <a:pPr algn="l" fontAlgn="t"/>
                      <a:r>
                        <a:rPr lang="en-US" sz="900" b="0" i="0" u="none" strike="noStrike">
                          <a:solidFill>
                            <a:srgbClr val="000000"/>
                          </a:solidFill>
                          <a:effectLst/>
                          <a:latin typeface="Arial" panose="020B0604020202020204" pitchFamily="34" charset="0"/>
                        </a:rPr>
                        <a:t>940068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a:solidFill>
                            <a:srgbClr val="000000"/>
                          </a:solidFill>
                          <a:effectLst/>
                          <a:latin typeface="Arial" panose="020B0604020202020204" pitchFamily="34" charset="0"/>
                          <a:ea typeface="+mn-ea"/>
                          <a:cs typeface="+mn-cs"/>
                        </a:rPr>
                        <a:t>Study on architecture enhancement for XR and media services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FS_XRM</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3"/>
                        </a:rPr>
                        <a:t>SP-220705</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40%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KI#1 - 5, KI#8, KI#9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974808023"/>
                  </a:ext>
                </a:extLst>
              </a:tr>
              <a:tr h="154387">
                <a:tc>
                  <a:txBody>
                    <a:bodyPr/>
                    <a:lstStyle/>
                    <a:p>
                      <a:pPr algn="l" fontAlgn="t"/>
                      <a:r>
                        <a:rPr lang="en-US" sz="900" b="0" i="0" u="none" strike="noStrike">
                          <a:solidFill>
                            <a:srgbClr val="000000"/>
                          </a:solidFill>
                          <a:effectLst/>
                          <a:latin typeface="Arial" panose="020B0604020202020204" pitchFamily="34" charset="0"/>
                        </a:rPr>
                        <a:t>940056</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a:solidFill>
                            <a:srgbClr val="000000"/>
                          </a:solidFill>
                          <a:effectLst/>
                          <a:latin typeface="Arial" panose="020B0604020202020204" pitchFamily="34" charset="0"/>
                          <a:ea typeface="+mn-ea"/>
                          <a:cs typeface="+mn-cs"/>
                        </a:rPr>
                        <a:t>Study on RedCap Phase 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FS_REDCAP_Ph2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4"/>
                        </a:rPr>
                        <a:t>SP-220074</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98%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Study 100% complete. Normative work 60% complete. On Track.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094293542"/>
                  </a:ext>
                </a:extLst>
              </a:tr>
              <a:tr h="154387">
                <a:tc>
                  <a:txBody>
                    <a:bodyPr/>
                    <a:lstStyle/>
                    <a:p>
                      <a:pPr algn="l" fontAlgn="t"/>
                      <a:r>
                        <a:rPr lang="en-US" sz="900" b="0" i="0" u="none" strike="noStrike">
                          <a:solidFill>
                            <a:srgbClr val="000000"/>
                          </a:solidFill>
                          <a:effectLst/>
                          <a:latin typeface="Arial" panose="020B0604020202020204" pitchFamily="34" charset="0"/>
                        </a:rPr>
                        <a:t>940066</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system architecture for next generation real time communication services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FS_NG_RTC</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5"/>
                        </a:rPr>
                        <a:t>SP-220288</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79%</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00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KIs not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719356584"/>
                  </a:ext>
                </a:extLst>
              </a:tr>
              <a:tr h="166901">
                <a:tc>
                  <a:txBody>
                    <a:bodyPr/>
                    <a:lstStyle/>
                    <a:p>
                      <a:pPr algn="l" fontAlgn="t"/>
                      <a:r>
                        <a:rPr lang="en-US" sz="900" b="0" i="0" u="none" strike="noStrike">
                          <a:solidFill>
                            <a:srgbClr val="000000"/>
                          </a:solidFill>
                          <a:effectLst/>
                          <a:latin typeface="Arial" panose="020B0604020202020204" pitchFamily="34" charset="0"/>
                        </a:rPr>
                        <a:t>940070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Access Traffic Steering, Switching and Splitting support in the 5G system architecture; Phase 3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FS_ATSSS_Ph3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16"/>
                        </a:rPr>
                        <a:t>SP-211612</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 On Track</a:t>
                      </a:r>
                    </a:p>
                    <a:p>
                      <a:pPr marL="0" algn="l" defTabSz="1219133" rtl="0" eaLnBrk="1" fontAlgn="t" latinLnBrk="0" hangingPunct="1"/>
                      <a:endParaRPr lang="en-US" sz="900" b="0" i="0" u="none" strike="noStrike" kern="1200" dirty="0">
                        <a:solidFill>
                          <a:srgbClr val="000000"/>
                        </a:solidFill>
                        <a:effectLst/>
                        <a:latin typeface="Arial" panose="020B0604020202020204" pitchFamily="34" charset="0"/>
                        <a:ea typeface="+mn-ea"/>
                        <a:cs typeface="+mn-cs"/>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663883510"/>
                  </a:ext>
                </a:extLst>
              </a:tr>
              <a:tr h="154387">
                <a:tc>
                  <a:txBody>
                    <a:bodyPr/>
                    <a:lstStyle/>
                    <a:p>
                      <a:pPr algn="l" fontAlgn="t"/>
                      <a:r>
                        <a:rPr lang="en-US" sz="900" b="0" i="0" u="none" strike="noStrike">
                          <a:solidFill>
                            <a:srgbClr val="000000"/>
                          </a:solidFill>
                          <a:effectLst/>
                          <a:latin typeface="Arial" panose="020B0604020202020204" pitchFamily="34" charset="0"/>
                        </a:rPr>
                        <a:t>940076</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a:solidFill>
                            <a:srgbClr val="000000"/>
                          </a:solidFill>
                          <a:effectLst/>
                          <a:latin typeface="Arial" panose="020B0604020202020204" pitchFamily="34" charset="0"/>
                          <a:ea typeface="+mn-ea"/>
                          <a:cs typeface="+mn-cs"/>
                        </a:rPr>
                        <a:t>Study on UPF enhancement for Exposure And SBA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FS_UPEAS</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7"/>
                        </a:rPr>
                        <a:t>SP-220417</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98%</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Some EN in KI#1, KI#2 remains. Study TUs used.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067932827"/>
                  </a:ext>
                </a:extLst>
              </a:tr>
              <a:tr h="154387">
                <a:tc>
                  <a:txBody>
                    <a:bodyPr/>
                    <a:lstStyle/>
                    <a:p>
                      <a:pPr algn="l" fontAlgn="t"/>
                      <a:r>
                        <a:rPr lang="en-US" sz="900" b="0" i="0" u="none" strike="noStrike">
                          <a:solidFill>
                            <a:srgbClr val="000000"/>
                          </a:solidFill>
                          <a:effectLst/>
                          <a:latin typeface="Arial" panose="020B0604020202020204" pitchFamily="34" charset="0"/>
                        </a:rPr>
                        <a:t>940059</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Stage 2 of Edge Computing phase 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FS_EDGE_Ph2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8"/>
                        </a:rPr>
                        <a:t>SP-220352</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97%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KI#1 (HR), KI#6 remains to be concluded. Study TUs used. At Risk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752173809"/>
                  </a:ext>
                </a:extLst>
              </a:tr>
              <a:tr h="154387">
                <a:tc>
                  <a:txBody>
                    <a:bodyPr/>
                    <a:lstStyle/>
                    <a:p>
                      <a:pPr algn="l" fontAlgn="t"/>
                      <a:r>
                        <a:rPr lang="en-US" sz="900" b="0" i="0" u="none" strike="noStrike">
                          <a:solidFill>
                            <a:srgbClr val="000000"/>
                          </a:solidFill>
                          <a:effectLst/>
                          <a:latin typeface="Arial" panose="020B0604020202020204" pitchFamily="34" charset="0"/>
                        </a:rPr>
                        <a:t>940055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5G Timing Resiliency and TSC&amp;URLLC enhancements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FS_5TRS_URLLC</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19"/>
                        </a:rPr>
                        <a:t>SP-211634</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KI#1, KI#3, KI#6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679813967"/>
                  </a:ext>
                </a:extLst>
              </a:tr>
              <a:tr h="154387">
                <a:tc>
                  <a:txBody>
                    <a:bodyPr/>
                    <a:lstStyle/>
                    <a:p>
                      <a:pPr algn="l" fontAlgn="t"/>
                      <a:r>
                        <a:rPr lang="en-US" sz="900" b="0" i="0" u="none" strike="noStrike">
                          <a:solidFill>
                            <a:srgbClr val="000000"/>
                          </a:solidFill>
                          <a:effectLst/>
                          <a:latin typeface="Arial" panose="020B0604020202020204" pitchFamily="34" charset="0"/>
                        </a:rPr>
                        <a:t>940057</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Architecture Enhancements for Vehicle Mounted Relays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FS_VMR</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20"/>
                        </a:rPr>
                        <a:t>SP-211636</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RAN dependent open issues remains.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75154947"/>
                  </a:ext>
                </a:extLst>
              </a:tr>
              <a:tr h="154387">
                <a:tc>
                  <a:txBody>
                    <a:bodyPr/>
                    <a:lstStyle/>
                    <a:p>
                      <a:pPr algn="l" fontAlgn="t"/>
                      <a:r>
                        <a:rPr lang="en-US" sz="900" b="0" i="0" u="none" strike="noStrike">
                          <a:solidFill>
                            <a:srgbClr val="000000"/>
                          </a:solidFill>
                          <a:effectLst/>
                          <a:latin typeface="Arial" panose="020B0604020202020204" pitchFamily="34" charset="0"/>
                        </a:rPr>
                        <a:t>840085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enhancement of support for 5WWC</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FS_5WWC_Ph2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21"/>
                        </a:rPr>
                        <a:t>SP-220419</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KI#1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759139160"/>
                  </a:ext>
                </a:extLst>
              </a:tr>
              <a:tr h="154387">
                <a:tc>
                  <a:txBody>
                    <a:bodyPr/>
                    <a:lstStyle/>
                    <a:p>
                      <a:pPr algn="l" fontAlgn="t"/>
                      <a:r>
                        <a:rPr lang="en-US" sz="900" b="0" i="0" u="none" strike="noStrike" dirty="0">
                          <a:solidFill>
                            <a:srgbClr val="000000"/>
                          </a:solidFill>
                          <a:effectLst/>
                          <a:latin typeface="Arial" panose="020B0604020202020204" pitchFamily="34" charset="0"/>
                        </a:rPr>
                        <a:t>940053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Stage 2 of MPS_WLAN</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MPS_WLAN</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22"/>
                        </a:rPr>
                        <a:t>SP-211595</a:t>
                      </a:r>
                      <a:endParaRPr lang="en-US" sz="900" b="0" i="0" u="sng" strike="noStrike">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Arial" panose="020B0604020202020204" pitchFamily="34" charset="0"/>
                        </a:rPr>
                        <a:t>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Work Item.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981387203"/>
                  </a:ext>
                </a:extLst>
              </a:tr>
              <a:tr h="154387">
                <a:tc>
                  <a:txBody>
                    <a:bodyPr/>
                    <a:lstStyle/>
                    <a:p>
                      <a:pPr algn="l" fontAlgn="t"/>
                      <a:r>
                        <a:rPr lang="en-US" sz="900" b="0" i="0" u="none" strike="noStrike">
                          <a:solidFill>
                            <a:srgbClr val="000000"/>
                          </a:solidFill>
                          <a:effectLst/>
                          <a:latin typeface="Arial" panose="020B0604020202020204" pitchFamily="34" charset="0"/>
                        </a:rPr>
                        <a:t>940064</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5G AM Policy</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FS_AMP</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3"/>
                        </a:rPr>
                        <a:t>SP-220647</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Study 100% complete. Normative work 80% complete. On Track.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4147959857"/>
                  </a:ext>
                </a:extLst>
              </a:tr>
              <a:tr h="154387">
                <a:tc>
                  <a:txBody>
                    <a:bodyPr/>
                    <a:lstStyle/>
                    <a:p>
                      <a:pPr algn="l" fontAlgn="t"/>
                      <a:r>
                        <a:rPr lang="en-US" sz="900" b="0" i="0" u="none" strike="noStrike">
                          <a:solidFill>
                            <a:srgbClr val="000000"/>
                          </a:solidFill>
                          <a:effectLst/>
                          <a:latin typeface="Arial" panose="020B0604020202020204" pitchFamily="34" charset="0"/>
                        </a:rPr>
                        <a:t>940073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a:solidFill>
                            <a:srgbClr val="000000"/>
                          </a:solidFill>
                          <a:effectLst/>
                          <a:latin typeface="Arial" panose="020B0604020202020204" pitchFamily="34" charset="0"/>
                          <a:ea typeface="+mn-ea"/>
                          <a:cs typeface="+mn-cs"/>
                        </a:rPr>
                        <a:t>Study on Enablers for Network Automation for 5G - phase 3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FS_eNA_Ph3</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4"/>
                        </a:rPr>
                        <a:t>SP-220678</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chemeClr val="tx1"/>
                          </a:solidFill>
                          <a:effectLst/>
                          <a:latin typeface="Arial" panose="020B0604020202020204" pitchFamily="34" charset="0"/>
                        </a:rPr>
                        <a:t>88%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00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Most KI#1 to KI#9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625662543"/>
                  </a:ext>
                </a:extLst>
              </a:tr>
              <a:tr h="154387">
                <a:tc>
                  <a:txBody>
                    <a:bodyPr/>
                    <a:lstStyle/>
                    <a:p>
                      <a:pPr algn="l" fontAlgn="t"/>
                      <a:r>
                        <a:rPr lang="en-US" sz="900" b="0" i="0" u="none" strike="noStrike">
                          <a:solidFill>
                            <a:srgbClr val="000000"/>
                          </a:solidFill>
                          <a:effectLst/>
                          <a:latin typeface="Arial" panose="020B0604020202020204" pitchFamily="34" charset="0"/>
                        </a:rPr>
                        <a:t>940075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enhanced support of Non-Public Networks phase 2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FS_eNPN_Ph2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5"/>
                        </a:rPr>
                        <a:t>SP-220418</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50%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75%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KI#2, KI#4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36141414"/>
                  </a:ext>
                </a:extLst>
              </a:tr>
              <a:tr h="154387">
                <a:tc>
                  <a:txBody>
                    <a:bodyPr/>
                    <a:lstStyle/>
                    <a:p>
                      <a:pPr algn="l" fontAlgn="t"/>
                      <a:r>
                        <a:rPr lang="en-US" sz="900" b="0" i="0" u="none" strike="noStrike">
                          <a:solidFill>
                            <a:srgbClr val="000000"/>
                          </a:solidFill>
                          <a:effectLst/>
                          <a:latin typeface="Arial" panose="020B0604020202020204" pitchFamily="34" charset="0"/>
                        </a:rPr>
                        <a:t>840020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enhancement of 5G UE Policy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FS_eUEPO</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6"/>
                        </a:rPr>
                        <a:t>SP-211649</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12/12/2022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95%</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KI#1, KI#2, KI#3 remains to be concluded.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91199342"/>
                  </a:ext>
                </a:extLst>
              </a:tr>
              <a:tr h="154387">
                <a:tc>
                  <a:txBody>
                    <a:bodyPr/>
                    <a:lstStyle/>
                    <a:p>
                      <a:pPr algn="l" fontAlgn="t"/>
                      <a:r>
                        <a:rPr lang="en-US" sz="900" b="0" i="0" u="none" strike="noStrike">
                          <a:solidFill>
                            <a:srgbClr val="000000"/>
                          </a:solidFill>
                          <a:effectLst/>
                          <a:latin typeface="Arial" panose="020B0604020202020204" pitchFamily="34" charset="0"/>
                        </a:rPr>
                        <a:t>940052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System Enabler for Service Function Chaining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FS_SFC</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7"/>
                        </a:rPr>
                        <a:t>SP-220415</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60%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80%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All KIs concluded. Study phase completed. On Track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183699650"/>
                  </a:ext>
                </a:extLst>
              </a:tr>
              <a:tr h="154387">
                <a:tc>
                  <a:txBody>
                    <a:bodyPr/>
                    <a:lstStyle/>
                    <a:p>
                      <a:pPr algn="l" fontAlgn="t"/>
                      <a:r>
                        <a:rPr lang="en-US" sz="900" b="0" i="0" u="none" strike="noStrike">
                          <a:solidFill>
                            <a:srgbClr val="000000"/>
                          </a:solidFill>
                          <a:effectLst/>
                          <a:latin typeface="Arial" panose="020B0604020202020204" pitchFamily="34" charset="0"/>
                        </a:rPr>
                        <a:t>940054</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Extensions to the TSC Framework to support </a:t>
                      </a:r>
                      <a:r>
                        <a:rPr lang="en-US" sz="900" b="0" i="0" u="none" strike="noStrike" kern="1200" dirty="0" err="1">
                          <a:solidFill>
                            <a:srgbClr val="000000"/>
                          </a:solidFill>
                          <a:effectLst/>
                          <a:latin typeface="Arial" panose="020B0604020202020204" pitchFamily="34" charset="0"/>
                          <a:ea typeface="+mn-ea"/>
                          <a:cs typeface="+mn-cs"/>
                        </a:rPr>
                        <a:t>DetNet</a:t>
                      </a:r>
                      <a:r>
                        <a:rPr lang="en-US" sz="900" b="0" i="0" u="none" strike="noStrike" kern="1200" dirty="0">
                          <a:solidFill>
                            <a:srgbClr val="000000"/>
                          </a:solidFill>
                          <a:effectLst/>
                          <a:latin typeface="Arial" panose="020B0604020202020204" pitchFamily="34" charset="0"/>
                          <a:ea typeface="+mn-ea"/>
                          <a:cs typeface="+mn-cs"/>
                        </a:rPr>
                        <a:t>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FS_DetNet</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8"/>
                        </a:rPr>
                        <a:t>SP-211633</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70%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90%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00"/>
                    </a:solidFill>
                  </a:tcPr>
                </a:tc>
                <a:tc>
                  <a:txBody>
                    <a:bodyPr/>
                    <a:lstStyle/>
                    <a:p>
                      <a:pPr marL="0" algn="l" defTabSz="1219133" rtl="0" eaLnBrk="1" fontAlgn="t" latinLnBrk="0" hangingPunct="1"/>
                      <a:r>
                        <a:rPr lang="en-US" sz="900" b="0" i="0" u="none" strike="noStrike" kern="1200" dirty="0">
                          <a:solidFill>
                            <a:srgbClr val="000000"/>
                          </a:solidFill>
                          <a:effectLst/>
                          <a:latin typeface="Arial" panose="020B0604020202020204" pitchFamily="34" charset="0"/>
                          <a:ea typeface="+mn-ea"/>
                          <a:cs typeface="+mn-cs"/>
                        </a:rPr>
                        <a:t>One open issue remains in TR. Study TUs used. At Risk.</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772095026"/>
                  </a:ext>
                </a:extLst>
              </a:tr>
              <a:tr h="154387">
                <a:tc>
                  <a:txBody>
                    <a:bodyPr/>
                    <a:lstStyle/>
                    <a:p>
                      <a:pPr algn="l" fontAlgn="t"/>
                      <a:r>
                        <a:rPr lang="en-US" sz="900" b="0" i="0" u="none" strike="noStrike">
                          <a:solidFill>
                            <a:srgbClr val="000000"/>
                          </a:solidFill>
                          <a:effectLst/>
                          <a:latin typeface="Arial" panose="020B0604020202020204" pitchFamily="34" charset="0"/>
                        </a:rPr>
                        <a:t>940079</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kern="1200" dirty="0">
                          <a:solidFill>
                            <a:srgbClr val="000000"/>
                          </a:solidFill>
                          <a:effectLst/>
                          <a:latin typeface="Arial" panose="020B0604020202020204" pitchFamily="34" charset="0"/>
                          <a:ea typeface="+mn-ea"/>
                          <a:cs typeface="+mn-cs"/>
                        </a:rPr>
                        <a:t>Study on Seamless UE context recovery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Arial" panose="020B0604020202020204" pitchFamily="34" charset="0"/>
                        </a:rPr>
                        <a:t>FS_SUECR</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sng" strike="noStrike" dirty="0">
                          <a:solidFill>
                            <a:srgbClr val="0563C1"/>
                          </a:solidFill>
                          <a:effectLst/>
                          <a:latin typeface="Calibri" panose="020F0502020204030204" pitchFamily="34" charset="0"/>
                          <a:hlinkClick r:id="rId29"/>
                        </a:rPr>
                        <a:t>SP-211654</a:t>
                      </a:r>
                      <a:endParaRPr lang="en-US" sz="900" b="0" i="0" u="sng" strike="noStrike" dirty="0">
                        <a:solidFill>
                          <a:srgbClr val="0563C1"/>
                        </a:solidFill>
                        <a:effectLst/>
                        <a:latin typeface="Calibri" panose="020F0502020204030204" pitchFamily="34" charset="0"/>
                      </a:endParaRP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Arial" panose="020B0604020202020204" pitchFamily="34" charset="0"/>
                        </a:rPr>
                        <a:t>9/12/2022</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0" i="0" u="none" strike="noStrike" dirty="0">
                          <a:solidFill>
                            <a:schemeClr val="tx1"/>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tc>
                  <a:txBody>
                    <a:bodyPr/>
                    <a:lstStyle/>
                    <a:p>
                      <a:pPr algn="l" fontAlgn="t"/>
                      <a:r>
                        <a:rPr lang="en-US" sz="900" b="1" i="0" u="none" strike="noStrike" dirty="0">
                          <a:solidFill>
                            <a:srgbClr val="FF0000"/>
                          </a:solidFill>
                          <a:effectLst/>
                          <a:latin typeface="Arial" panose="020B0604020202020204" pitchFamily="34" charset="0"/>
                        </a:rPr>
                        <a:t>100%</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1E9657"/>
                    </a:solidFill>
                  </a:tcPr>
                </a:tc>
                <a:tc>
                  <a:txBody>
                    <a:bodyPr/>
                    <a:lstStyle/>
                    <a:p>
                      <a:pPr marL="0" marR="0" lvl="0" indent="0" algn="l" defTabSz="1219133" rtl="0" eaLnBrk="1" fontAlgn="t"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Arial" panose="020B0604020202020204" pitchFamily="34" charset="0"/>
                          <a:ea typeface="+mn-ea"/>
                          <a:cs typeface="+mn-cs"/>
                        </a:rPr>
                        <a:t>Study 100% complete. Normative work 100% complete. Finished. </a:t>
                      </a:r>
                    </a:p>
                  </a:txBody>
                  <a:tcPr marL="7719" marR="7719" marT="7719" marB="0">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4210632492"/>
                  </a:ext>
                </a:extLst>
              </a:tr>
            </a:tbl>
          </a:graphicData>
        </a:graphic>
      </p:graphicFrame>
    </p:spTree>
    <p:extLst>
      <p:ext uri="{BB962C8B-B14F-4D97-AF65-F5344CB8AC3E}">
        <p14:creationId xmlns:p14="http://schemas.microsoft.com/office/powerpoint/2010/main" val="320480257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itle 1">
            <a:extLst>
              <a:ext uri="{FF2B5EF4-FFF2-40B4-BE49-F238E27FC236}">
                <a16:creationId xmlns:a16="http://schemas.microsoft.com/office/drawing/2014/main" id="{ED202260-4FEC-490C-8680-4D82A94BFB7A}"/>
              </a:ext>
            </a:extLst>
          </p:cNvPr>
          <p:cNvSpPr>
            <a:spLocks noGrp="1"/>
          </p:cNvSpPr>
          <p:nvPr>
            <p:ph type="title"/>
          </p:nvPr>
        </p:nvSpPr>
        <p:spPr>
          <a:xfrm>
            <a:off x="3228181" y="319089"/>
            <a:ext cx="10242285" cy="719719"/>
          </a:xfrm>
        </p:spPr>
        <p:txBody>
          <a:bodyPr/>
          <a:lstStyle/>
          <a:p>
            <a:pPr eaLnBrk="1" hangingPunct="1"/>
            <a:r>
              <a:rPr lang="en-US" altLang="en-US" b="1" dirty="0"/>
              <a:t>Work overload and SA2#155 F2F planning </a:t>
            </a:r>
          </a:p>
        </p:txBody>
      </p:sp>
      <p:sp>
        <p:nvSpPr>
          <p:cNvPr id="2" name="TextBox 1">
            <a:extLst>
              <a:ext uri="{FF2B5EF4-FFF2-40B4-BE49-F238E27FC236}">
                <a16:creationId xmlns:a16="http://schemas.microsoft.com/office/drawing/2014/main" id="{3CA5B2E3-0348-4FED-AB10-699532D40C5A}"/>
              </a:ext>
            </a:extLst>
          </p:cNvPr>
          <p:cNvSpPr txBox="1"/>
          <p:nvPr/>
        </p:nvSpPr>
        <p:spPr>
          <a:xfrm>
            <a:off x="7573812" y="1384692"/>
            <a:ext cx="7105879" cy="5355312"/>
          </a:xfrm>
          <a:prstGeom prst="rect">
            <a:avLst/>
          </a:prstGeom>
          <a:noFill/>
        </p:spPr>
        <p:txBody>
          <a:bodyPr wrap="square" rtlCol="0">
            <a:spAutoFit/>
          </a:bodyPr>
          <a:lstStyle/>
          <a:p>
            <a:pPr marL="285750" indent="-285750">
              <a:buFont typeface="Arial" panose="020B0604020202020204" pitchFamily="34" charset="0"/>
              <a:buChar char="•"/>
            </a:pPr>
            <a:r>
              <a:rPr lang="en-US" dirty="0"/>
              <a:t>SA2#155 is planned as F2F meeting. It needs to schedule 25 Rel-18 WIDs + 6 TEI18 WID + Exception sheet handling.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solidFill>
                  <a:srgbClr val="FF0000"/>
                </a:solidFill>
              </a:rPr>
              <a:t>Issue #1</a:t>
            </a:r>
            <a:r>
              <a:rPr lang="en-US" dirty="0"/>
              <a:t>: </a:t>
            </a:r>
            <a:r>
              <a:rPr lang="en-US" b="1" dirty="0"/>
              <a:t>Study items not finishing by Nov may delay completion of normative work by Mar 2023.</a:t>
            </a:r>
          </a:p>
          <a:p>
            <a:pPr marL="742950" lvl="1" indent="-285750">
              <a:buFont typeface="Arial" panose="020B0604020202020204" pitchFamily="34" charset="0"/>
              <a:buChar char="•"/>
            </a:pPr>
            <a:r>
              <a:rPr lang="en-US" b="1" dirty="0">
                <a:solidFill>
                  <a:srgbClr val="FF0000"/>
                </a:solidFill>
              </a:rPr>
              <a:t>Option 1a: </a:t>
            </a:r>
            <a:r>
              <a:rPr lang="en-US" dirty="0">
                <a:solidFill>
                  <a:srgbClr val="FF0000"/>
                </a:solidFill>
              </a:rPr>
              <a:t>Drop the KI that are not concluded by Nov (for SID on agenda for SA2#154) / Jan (for SID not on agenda for SA2#154). </a:t>
            </a:r>
          </a:p>
          <a:p>
            <a:pPr marL="742950" lvl="1" indent="-285750">
              <a:buFont typeface="Arial" panose="020B0604020202020204" pitchFamily="34" charset="0"/>
              <a:buChar char="•"/>
            </a:pPr>
            <a:r>
              <a:rPr lang="en-US" b="1" dirty="0">
                <a:solidFill>
                  <a:srgbClr val="FF0000"/>
                </a:solidFill>
              </a:rPr>
              <a:t>Option 1b: </a:t>
            </a:r>
            <a:r>
              <a:rPr lang="en-US" dirty="0">
                <a:solidFill>
                  <a:srgbClr val="FF0000"/>
                </a:solidFill>
              </a:rPr>
              <a:t>Ask TSG#98e to move Stage-2 freeze from Mar 2023 -&gt; June 2023.</a:t>
            </a:r>
            <a:r>
              <a:rPr lang="en-US" b="1" dirty="0">
                <a:solidFill>
                  <a:srgbClr val="FF0000"/>
                </a:solidFill>
              </a:rPr>
              <a:t> </a:t>
            </a:r>
            <a:r>
              <a:rPr lang="en-US" dirty="0">
                <a:solidFill>
                  <a:srgbClr val="FF0000"/>
                </a:solidFill>
              </a:rPr>
              <a:t>All study items should finish by Jan (no extension).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solidFill>
                  <a:srgbClr val="FF0000"/>
                </a:solidFill>
              </a:rPr>
              <a:t>Issue #2</a:t>
            </a:r>
            <a:r>
              <a:rPr lang="en-US" dirty="0"/>
              <a:t>:  </a:t>
            </a:r>
            <a:r>
              <a:rPr lang="en-US" b="1" dirty="0"/>
              <a:t>It is not possible to schedule 25 Rel-18 WIDs + 6 TEI18 WID + Rel-18 exception sheet handling in parallel at SA2#155. </a:t>
            </a:r>
          </a:p>
          <a:p>
            <a:pPr marL="742950" lvl="1" indent="-285750">
              <a:buFont typeface="Arial" panose="020B0604020202020204" pitchFamily="34" charset="0"/>
              <a:buChar char="•"/>
            </a:pPr>
            <a:r>
              <a:rPr lang="en-US" b="1" dirty="0">
                <a:solidFill>
                  <a:srgbClr val="FF0000"/>
                </a:solidFill>
              </a:rPr>
              <a:t>Option 2a: </a:t>
            </a:r>
            <a:r>
              <a:rPr lang="en-US" dirty="0">
                <a:solidFill>
                  <a:srgbClr val="FF0000"/>
                </a:solidFill>
              </a:rPr>
              <a:t>Add additional 3.5 days of e-meeting and split the agenda to cover all topics. See proposal in slide#12.</a:t>
            </a:r>
          </a:p>
          <a:p>
            <a:pPr marL="742950" lvl="1" indent="-285750">
              <a:buFont typeface="Arial" panose="020B0604020202020204" pitchFamily="34" charset="0"/>
              <a:buChar char="•"/>
            </a:pPr>
            <a:r>
              <a:rPr lang="en-US" b="1" dirty="0">
                <a:solidFill>
                  <a:srgbClr val="FF0000"/>
                </a:solidFill>
              </a:rPr>
              <a:t>Option 2b: </a:t>
            </a:r>
            <a:r>
              <a:rPr lang="en-US" dirty="0">
                <a:solidFill>
                  <a:srgbClr val="FF0000"/>
                </a:solidFill>
              </a:rPr>
              <a:t>Ask TSG#98e to move Stage-2 freeze from Mar 2023 -&gt; June 2023.</a:t>
            </a:r>
            <a:r>
              <a:rPr lang="en-US" b="1" dirty="0">
                <a:solidFill>
                  <a:srgbClr val="FF0000"/>
                </a:solidFill>
              </a:rPr>
              <a:t> </a:t>
            </a:r>
            <a:r>
              <a:rPr lang="en-US" dirty="0">
                <a:solidFill>
                  <a:srgbClr val="FF0000"/>
                </a:solidFill>
              </a:rPr>
              <a:t>All study items should finish by Jan (no extension). All Normative work should finish by May 2023 (no extension).</a:t>
            </a:r>
          </a:p>
          <a:p>
            <a:r>
              <a:rPr lang="en-US" dirty="0"/>
              <a:t> </a:t>
            </a:r>
          </a:p>
          <a:p>
            <a:r>
              <a:rPr lang="en-US" dirty="0"/>
              <a:t>NOTE: </a:t>
            </a:r>
            <a:r>
              <a:rPr lang="en-US" dirty="0" err="1"/>
              <a:t>SoH</a:t>
            </a:r>
            <a:r>
              <a:rPr lang="en-US" dirty="0"/>
              <a:t> will be taken on the above options. </a:t>
            </a:r>
          </a:p>
        </p:txBody>
      </p:sp>
      <p:graphicFrame>
        <p:nvGraphicFramePr>
          <p:cNvPr id="4" name="Table 3">
            <a:extLst>
              <a:ext uri="{FF2B5EF4-FFF2-40B4-BE49-F238E27FC236}">
                <a16:creationId xmlns:a16="http://schemas.microsoft.com/office/drawing/2014/main" id="{2A33B78F-629F-4803-BF08-8BF30A8E2065}"/>
              </a:ext>
            </a:extLst>
          </p:cNvPr>
          <p:cNvGraphicFramePr>
            <a:graphicFrameLocks noGrp="1"/>
          </p:cNvGraphicFramePr>
          <p:nvPr>
            <p:extLst>
              <p:ext uri="{D42A27DB-BD31-4B8C-83A1-F6EECF244321}">
                <p14:modId xmlns:p14="http://schemas.microsoft.com/office/powerpoint/2010/main" val="3162459321"/>
              </p:ext>
            </p:extLst>
          </p:nvPr>
        </p:nvGraphicFramePr>
        <p:xfrm>
          <a:off x="310041" y="1384692"/>
          <a:ext cx="6887730" cy="4830761"/>
        </p:xfrm>
        <a:graphic>
          <a:graphicData uri="http://schemas.openxmlformats.org/drawingml/2006/table">
            <a:tbl>
              <a:tblPr/>
              <a:tblGrid>
                <a:gridCol w="924598">
                  <a:extLst>
                    <a:ext uri="{9D8B030D-6E8A-4147-A177-3AD203B41FA5}">
                      <a16:colId xmlns:a16="http://schemas.microsoft.com/office/drawing/2014/main" val="3654985040"/>
                    </a:ext>
                  </a:extLst>
                </a:gridCol>
                <a:gridCol w="685657">
                  <a:extLst>
                    <a:ext uri="{9D8B030D-6E8A-4147-A177-3AD203B41FA5}">
                      <a16:colId xmlns:a16="http://schemas.microsoft.com/office/drawing/2014/main" val="3418591138"/>
                    </a:ext>
                  </a:extLst>
                </a:gridCol>
                <a:gridCol w="696045">
                  <a:extLst>
                    <a:ext uri="{9D8B030D-6E8A-4147-A177-3AD203B41FA5}">
                      <a16:colId xmlns:a16="http://schemas.microsoft.com/office/drawing/2014/main" val="1517952688"/>
                    </a:ext>
                  </a:extLst>
                </a:gridCol>
                <a:gridCol w="592158">
                  <a:extLst>
                    <a:ext uri="{9D8B030D-6E8A-4147-A177-3AD203B41FA5}">
                      <a16:colId xmlns:a16="http://schemas.microsoft.com/office/drawing/2014/main" val="1314481305"/>
                    </a:ext>
                  </a:extLst>
                </a:gridCol>
                <a:gridCol w="498659">
                  <a:extLst>
                    <a:ext uri="{9D8B030D-6E8A-4147-A177-3AD203B41FA5}">
                      <a16:colId xmlns:a16="http://schemas.microsoft.com/office/drawing/2014/main" val="3192572493"/>
                    </a:ext>
                  </a:extLst>
                </a:gridCol>
                <a:gridCol w="498659">
                  <a:extLst>
                    <a:ext uri="{9D8B030D-6E8A-4147-A177-3AD203B41FA5}">
                      <a16:colId xmlns:a16="http://schemas.microsoft.com/office/drawing/2014/main" val="1882401719"/>
                    </a:ext>
                  </a:extLst>
                </a:gridCol>
                <a:gridCol w="498659">
                  <a:extLst>
                    <a:ext uri="{9D8B030D-6E8A-4147-A177-3AD203B41FA5}">
                      <a16:colId xmlns:a16="http://schemas.microsoft.com/office/drawing/2014/main" val="3831511433"/>
                    </a:ext>
                  </a:extLst>
                </a:gridCol>
                <a:gridCol w="498659">
                  <a:extLst>
                    <a:ext uri="{9D8B030D-6E8A-4147-A177-3AD203B41FA5}">
                      <a16:colId xmlns:a16="http://schemas.microsoft.com/office/drawing/2014/main" val="3831590027"/>
                    </a:ext>
                  </a:extLst>
                </a:gridCol>
                <a:gridCol w="498659">
                  <a:extLst>
                    <a:ext uri="{9D8B030D-6E8A-4147-A177-3AD203B41FA5}">
                      <a16:colId xmlns:a16="http://schemas.microsoft.com/office/drawing/2014/main" val="536866741"/>
                    </a:ext>
                  </a:extLst>
                </a:gridCol>
                <a:gridCol w="498659">
                  <a:extLst>
                    <a:ext uri="{9D8B030D-6E8A-4147-A177-3AD203B41FA5}">
                      <a16:colId xmlns:a16="http://schemas.microsoft.com/office/drawing/2014/main" val="390625663"/>
                    </a:ext>
                  </a:extLst>
                </a:gridCol>
                <a:gridCol w="498659">
                  <a:extLst>
                    <a:ext uri="{9D8B030D-6E8A-4147-A177-3AD203B41FA5}">
                      <a16:colId xmlns:a16="http://schemas.microsoft.com/office/drawing/2014/main" val="4116819288"/>
                    </a:ext>
                  </a:extLst>
                </a:gridCol>
                <a:gridCol w="498659">
                  <a:extLst>
                    <a:ext uri="{9D8B030D-6E8A-4147-A177-3AD203B41FA5}">
                      <a16:colId xmlns:a16="http://schemas.microsoft.com/office/drawing/2014/main" val="2704014865"/>
                    </a:ext>
                  </a:extLst>
                </a:gridCol>
              </a:tblGrid>
              <a:tr h="155831">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Calibri" panose="020F0502020204030204" pitchFamily="34" charset="0"/>
                        </a:rPr>
                        <a:t>Feb,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Apr,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May,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Aug,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Oct,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Nov,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Jan,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Feb,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28899023"/>
                  </a:ext>
                </a:extLst>
              </a:tr>
              <a:tr h="155831">
                <a:tc>
                  <a:txBody>
                    <a:bodyPr/>
                    <a:lstStyle/>
                    <a:p>
                      <a:pPr algn="ctr" fontAlgn="b"/>
                      <a:r>
                        <a:rPr lang="en-US" sz="800" b="1" i="0" u="none" strike="noStrike">
                          <a:solidFill>
                            <a:srgbClr val="000000"/>
                          </a:solidFill>
                          <a:effectLst/>
                          <a:latin typeface="Calibri" panose="020F0502020204030204" pitchFamily="34" charset="0"/>
                        </a:rPr>
                        <a:t>SID/WID</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Study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Normative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Total TU</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800" b="1" i="0" u="none" strike="noStrike">
                          <a:solidFill>
                            <a:srgbClr val="000000"/>
                          </a:solidFill>
                          <a:effectLst/>
                          <a:latin typeface="Calibri" panose="020F0502020204030204" pitchFamily="34" charset="0"/>
                        </a:rPr>
                        <a:t>#149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416427704"/>
                  </a:ext>
                </a:extLst>
              </a:tr>
              <a:tr h="155831">
                <a:tc>
                  <a:txBody>
                    <a:bodyPr/>
                    <a:lstStyle/>
                    <a:p>
                      <a:pPr algn="r" fontAlgn="b"/>
                      <a:r>
                        <a:rPr lang="en-US" sz="800" b="0" i="0" u="none" strike="noStrike">
                          <a:solidFill>
                            <a:srgbClr val="000000"/>
                          </a:solidFill>
                          <a:effectLst/>
                          <a:latin typeface="Calibri" panose="020F0502020204030204" pitchFamily="34" charset="0"/>
                        </a:rPr>
                        <a:t>FS_AMP</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793460"/>
                  </a:ext>
                </a:extLst>
              </a:tr>
              <a:tr h="155831">
                <a:tc>
                  <a:txBody>
                    <a:bodyPr/>
                    <a:lstStyle/>
                    <a:p>
                      <a:pPr algn="r" fontAlgn="b"/>
                      <a:r>
                        <a:rPr lang="en-US" sz="800" b="0" i="0" u="none" strike="noStrike">
                          <a:solidFill>
                            <a:srgbClr val="000000"/>
                          </a:solidFill>
                          <a:effectLst/>
                          <a:latin typeface="Calibri" panose="020F0502020204030204" pitchFamily="34" charset="0"/>
                        </a:rPr>
                        <a:t>FS_5WWC_Ph2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589737"/>
                  </a:ext>
                </a:extLst>
              </a:tr>
              <a:tr h="155831">
                <a:tc>
                  <a:txBody>
                    <a:bodyPr/>
                    <a:lstStyle/>
                    <a:p>
                      <a:pPr algn="r" fontAlgn="b"/>
                      <a:r>
                        <a:rPr lang="en-US" sz="800" b="0" i="0" u="none" strike="noStrike">
                          <a:solidFill>
                            <a:srgbClr val="000000"/>
                          </a:solidFill>
                          <a:effectLst/>
                          <a:latin typeface="Calibri" panose="020F0502020204030204" pitchFamily="34" charset="0"/>
                        </a:rPr>
                        <a:t>FS_VMR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540191"/>
                  </a:ext>
                </a:extLst>
              </a:tr>
              <a:tr h="155831">
                <a:tc>
                  <a:txBody>
                    <a:bodyPr/>
                    <a:lstStyle/>
                    <a:p>
                      <a:pPr algn="r" fontAlgn="b"/>
                      <a:r>
                        <a:rPr lang="en-US" sz="800" b="0" i="0" u="none" strike="noStrike">
                          <a:solidFill>
                            <a:srgbClr val="000000"/>
                          </a:solidFill>
                          <a:effectLst/>
                          <a:latin typeface="Calibri" panose="020F0502020204030204" pitchFamily="34" charset="0"/>
                        </a:rPr>
                        <a:t>FS_TRS_URLLC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660135"/>
                  </a:ext>
                </a:extLst>
              </a:tr>
              <a:tr h="155831">
                <a:tc>
                  <a:txBody>
                    <a:bodyPr/>
                    <a:lstStyle/>
                    <a:p>
                      <a:pPr algn="r" fontAlgn="b"/>
                      <a:r>
                        <a:rPr lang="en-US" sz="800" b="0" i="0" u="none" strike="noStrike">
                          <a:solidFill>
                            <a:srgbClr val="000000"/>
                          </a:solidFill>
                          <a:effectLst/>
                          <a:latin typeface="Calibri" panose="020F0502020204030204" pitchFamily="34" charset="0"/>
                        </a:rPr>
                        <a:t>FS_Ranging_SL</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224858"/>
                  </a:ext>
                </a:extLst>
              </a:tr>
              <a:tr h="155831">
                <a:tc>
                  <a:txBody>
                    <a:bodyPr/>
                    <a:lstStyle/>
                    <a:p>
                      <a:pPr algn="r" fontAlgn="b"/>
                      <a:r>
                        <a:rPr lang="en-US" sz="800" b="0" i="0" u="none" strike="noStrike">
                          <a:solidFill>
                            <a:srgbClr val="000000"/>
                          </a:solidFill>
                          <a:effectLst/>
                          <a:latin typeface="Calibri" panose="020F0502020204030204" pitchFamily="34" charset="0"/>
                        </a:rPr>
                        <a:t>FS_5G_ProSe_Ph2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872666"/>
                  </a:ext>
                </a:extLst>
              </a:tr>
              <a:tr h="155831">
                <a:tc>
                  <a:txBody>
                    <a:bodyPr/>
                    <a:lstStyle/>
                    <a:p>
                      <a:pPr algn="r" fontAlgn="b"/>
                      <a:r>
                        <a:rPr lang="en-US" sz="800" b="0" i="0" u="none" strike="noStrike">
                          <a:solidFill>
                            <a:srgbClr val="000000"/>
                          </a:solidFill>
                          <a:effectLst/>
                          <a:latin typeface="Calibri" panose="020F0502020204030204" pitchFamily="34" charset="0"/>
                        </a:rPr>
                        <a:t>FS_SATB</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42163"/>
                  </a:ext>
                </a:extLst>
              </a:tr>
              <a:tr h="155831">
                <a:tc>
                  <a:txBody>
                    <a:bodyPr/>
                    <a:lstStyle/>
                    <a:p>
                      <a:pPr algn="r" fontAlgn="b"/>
                      <a:r>
                        <a:rPr lang="en-US" sz="800" b="0" i="0" u="none" strike="noStrike">
                          <a:solidFill>
                            <a:srgbClr val="000000"/>
                          </a:solidFill>
                          <a:effectLst/>
                          <a:latin typeface="Calibri" panose="020F0502020204030204" pitchFamily="34" charset="0"/>
                        </a:rPr>
                        <a:t>FS_AIMLsys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049942"/>
                  </a:ext>
                </a:extLst>
              </a:tr>
              <a:tr h="155831">
                <a:tc>
                  <a:txBody>
                    <a:bodyPr/>
                    <a:lstStyle/>
                    <a:p>
                      <a:pPr algn="r" fontAlgn="b"/>
                      <a:r>
                        <a:rPr lang="en-US" sz="800" b="0" i="0" u="none" strike="noStrike">
                          <a:solidFill>
                            <a:srgbClr val="000000"/>
                          </a:solidFill>
                          <a:effectLst/>
                          <a:latin typeface="Calibri" panose="020F0502020204030204" pitchFamily="34" charset="0"/>
                        </a:rPr>
                        <a:t>FS_XRM</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3238"/>
                  </a:ext>
                </a:extLst>
              </a:tr>
              <a:tr h="155831">
                <a:tc>
                  <a:txBody>
                    <a:bodyPr/>
                    <a:lstStyle/>
                    <a:p>
                      <a:pPr algn="r" fontAlgn="b"/>
                      <a:r>
                        <a:rPr lang="en-US" sz="800" b="0" i="0" u="none" strike="noStrike">
                          <a:solidFill>
                            <a:srgbClr val="000000"/>
                          </a:solidFill>
                          <a:effectLst/>
                          <a:latin typeface="Calibri" panose="020F0502020204030204" pitchFamily="34" charset="0"/>
                        </a:rPr>
                        <a:t>FS_5GSAT_Ph2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727717"/>
                  </a:ext>
                </a:extLst>
              </a:tr>
              <a:tr h="155831">
                <a:tc>
                  <a:txBody>
                    <a:bodyPr/>
                    <a:lstStyle/>
                    <a:p>
                      <a:pPr algn="r" fontAlgn="b"/>
                      <a:r>
                        <a:rPr lang="en-US" sz="800" b="0" i="0" u="none" strike="noStrike">
                          <a:solidFill>
                            <a:srgbClr val="000000"/>
                          </a:solidFill>
                          <a:effectLst/>
                          <a:latin typeface="Calibri" panose="020F0502020204030204" pitchFamily="34" charset="0"/>
                        </a:rPr>
                        <a:t>FS_UPEAS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150063"/>
                  </a:ext>
                </a:extLst>
              </a:tr>
              <a:tr h="155831">
                <a:tc>
                  <a:txBody>
                    <a:bodyPr/>
                    <a:lstStyle/>
                    <a:p>
                      <a:pPr algn="r" fontAlgn="b"/>
                      <a:r>
                        <a:rPr lang="en-US" sz="800" b="0" i="0" u="none" strike="noStrike">
                          <a:solidFill>
                            <a:srgbClr val="000000"/>
                          </a:solidFill>
                          <a:effectLst/>
                          <a:latin typeface="Calibri" panose="020F0502020204030204" pitchFamily="34" charset="0"/>
                        </a:rPr>
                        <a:t>FS_eNA_Ph3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629153"/>
                  </a:ext>
                </a:extLst>
              </a:tr>
              <a:tr h="155831">
                <a:tc>
                  <a:txBody>
                    <a:bodyPr/>
                    <a:lstStyle/>
                    <a:p>
                      <a:pPr algn="r" fontAlgn="b"/>
                      <a:r>
                        <a:rPr lang="en-US" sz="800" b="0" i="0" u="none" strike="noStrike">
                          <a:solidFill>
                            <a:srgbClr val="000000"/>
                          </a:solidFill>
                          <a:effectLst/>
                          <a:latin typeface="Calibri" panose="020F0502020204030204" pitchFamily="34" charset="0"/>
                        </a:rPr>
                        <a:t>FS_5MBS_Ph2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427696"/>
                  </a:ext>
                </a:extLst>
              </a:tr>
              <a:tr h="155831">
                <a:tc>
                  <a:txBody>
                    <a:bodyPr/>
                    <a:lstStyle/>
                    <a:p>
                      <a:pPr algn="r" fontAlgn="b"/>
                      <a:r>
                        <a:rPr lang="en-US" sz="800" b="0" i="0" u="none" strike="noStrike">
                          <a:solidFill>
                            <a:srgbClr val="000000"/>
                          </a:solidFill>
                          <a:effectLst/>
                          <a:latin typeface="Calibri" panose="020F0502020204030204" pitchFamily="34" charset="0"/>
                        </a:rPr>
                        <a:t>FS_PIN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067118"/>
                  </a:ext>
                </a:extLst>
              </a:tr>
              <a:tr h="155831">
                <a:tc>
                  <a:txBody>
                    <a:bodyPr/>
                    <a:lstStyle/>
                    <a:p>
                      <a:pPr algn="r" fontAlgn="b"/>
                      <a:r>
                        <a:rPr lang="en-US" sz="800" b="0" i="0" u="none" strike="noStrike">
                          <a:solidFill>
                            <a:srgbClr val="000000"/>
                          </a:solidFill>
                          <a:effectLst/>
                          <a:latin typeface="Calibri" panose="020F0502020204030204" pitchFamily="34" charset="0"/>
                        </a:rPr>
                        <a:t>FS_DetNet</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3407418"/>
                  </a:ext>
                </a:extLst>
              </a:tr>
              <a:tr h="155831">
                <a:tc>
                  <a:txBody>
                    <a:bodyPr/>
                    <a:lstStyle/>
                    <a:p>
                      <a:pPr algn="r" fontAlgn="b"/>
                      <a:r>
                        <a:rPr lang="en-US" sz="800" b="0" i="0" u="none" strike="noStrike">
                          <a:solidFill>
                            <a:srgbClr val="000000"/>
                          </a:solidFill>
                          <a:effectLst/>
                          <a:latin typeface="Calibri" panose="020F0502020204030204" pitchFamily="34" charset="0"/>
                        </a:rPr>
                        <a:t>FS_eNPN_Ph2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912848"/>
                  </a:ext>
                </a:extLst>
              </a:tr>
              <a:tr h="155831">
                <a:tc>
                  <a:txBody>
                    <a:bodyPr/>
                    <a:lstStyle/>
                    <a:p>
                      <a:pPr algn="r" fontAlgn="b"/>
                      <a:r>
                        <a:rPr lang="en-US" sz="800" b="0" i="0" u="none" strike="noStrike">
                          <a:solidFill>
                            <a:srgbClr val="000000"/>
                          </a:solidFill>
                          <a:effectLst/>
                          <a:latin typeface="Calibri" panose="020F0502020204030204" pitchFamily="34" charset="0"/>
                        </a:rPr>
                        <a:t>FS_SUECR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761116"/>
                  </a:ext>
                </a:extLst>
              </a:tr>
              <a:tr h="155831">
                <a:tc>
                  <a:txBody>
                    <a:bodyPr/>
                    <a:lstStyle/>
                    <a:p>
                      <a:pPr algn="r" fontAlgn="b"/>
                      <a:r>
                        <a:rPr lang="en-US" sz="800" b="0" i="0" u="none" strike="noStrike">
                          <a:solidFill>
                            <a:srgbClr val="000000"/>
                          </a:solidFill>
                          <a:effectLst/>
                          <a:latin typeface="Calibri" panose="020F0502020204030204" pitchFamily="34" charset="0"/>
                        </a:rPr>
                        <a:t>MPS_WLAN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240343"/>
                  </a:ext>
                </a:extLst>
              </a:tr>
              <a:tr h="155831">
                <a:tc>
                  <a:txBody>
                    <a:bodyPr/>
                    <a:lstStyle/>
                    <a:p>
                      <a:pPr algn="r" fontAlgn="b"/>
                      <a:r>
                        <a:rPr lang="en-US" sz="800" b="0" i="0" u="none" strike="noStrike">
                          <a:solidFill>
                            <a:srgbClr val="000000"/>
                          </a:solidFill>
                          <a:effectLst/>
                          <a:latin typeface="Calibri" panose="020F0502020204030204" pitchFamily="34" charset="0"/>
                        </a:rPr>
                        <a:t>FS_REDCAP_Ph2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800" b="0" i="0" u="none" strike="noStrike">
                          <a:solidFill>
                            <a:srgbClr val="000000"/>
                          </a:solidFill>
                          <a:effectLst/>
                          <a:latin typeface="Calibri" panose="020F0502020204030204"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728803"/>
                  </a:ext>
                </a:extLst>
              </a:tr>
              <a:tr h="155831">
                <a:tc>
                  <a:txBody>
                    <a:bodyPr/>
                    <a:lstStyle/>
                    <a:p>
                      <a:pPr algn="r" fontAlgn="b"/>
                      <a:r>
                        <a:rPr lang="en-US" sz="800" b="0" i="0" u="none" strike="noStrike">
                          <a:solidFill>
                            <a:srgbClr val="000000"/>
                          </a:solidFill>
                          <a:effectLst/>
                          <a:latin typeface="Calibri" panose="020F0502020204030204" pitchFamily="34" charset="0"/>
                        </a:rPr>
                        <a:t>FS_eLCS_Ph3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910998"/>
                  </a:ext>
                </a:extLst>
              </a:tr>
              <a:tr h="155831">
                <a:tc>
                  <a:txBody>
                    <a:bodyPr/>
                    <a:lstStyle/>
                    <a:p>
                      <a:pPr algn="r" fontAlgn="b"/>
                      <a:r>
                        <a:rPr lang="en-US" sz="800" b="0" i="0" u="none" strike="noStrike">
                          <a:solidFill>
                            <a:srgbClr val="000000"/>
                          </a:solidFill>
                          <a:effectLst/>
                          <a:latin typeface="Calibri" panose="020F0502020204030204" pitchFamily="34" charset="0"/>
                        </a:rPr>
                        <a:t>FS_UAS_Ph2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331449"/>
                  </a:ext>
                </a:extLst>
              </a:tr>
              <a:tr h="155831">
                <a:tc>
                  <a:txBody>
                    <a:bodyPr/>
                    <a:lstStyle/>
                    <a:p>
                      <a:pPr algn="r" fontAlgn="b"/>
                      <a:r>
                        <a:rPr lang="en-US" sz="800" b="0" i="0" u="none" strike="noStrike">
                          <a:solidFill>
                            <a:srgbClr val="000000"/>
                          </a:solidFill>
                          <a:effectLst/>
                          <a:latin typeface="Calibri" panose="020F0502020204030204" pitchFamily="34" charset="0"/>
                        </a:rPr>
                        <a:t>FS_ATSSS_ph3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507758"/>
                  </a:ext>
                </a:extLst>
              </a:tr>
              <a:tr h="155831">
                <a:tc>
                  <a:txBody>
                    <a:bodyPr/>
                    <a:lstStyle/>
                    <a:p>
                      <a:pPr algn="r" fontAlgn="b"/>
                      <a:r>
                        <a:rPr lang="en-US" sz="800" b="0" i="0" u="none" strike="noStrike">
                          <a:solidFill>
                            <a:srgbClr val="000000"/>
                          </a:solidFill>
                          <a:effectLst/>
                          <a:latin typeface="Calibri" panose="020F0502020204030204" pitchFamily="34" charset="0"/>
                        </a:rPr>
                        <a:t>FS_EDGE_Ph2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875097"/>
                  </a:ext>
                </a:extLst>
              </a:tr>
              <a:tr h="155831">
                <a:tc>
                  <a:txBody>
                    <a:bodyPr/>
                    <a:lstStyle/>
                    <a:p>
                      <a:pPr algn="r" fontAlgn="b"/>
                      <a:r>
                        <a:rPr lang="en-US" sz="800" b="0" i="0" u="none" strike="noStrike">
                          <a:solidFill>
                            <a:srgbClr val="000000"/>
                          </a:solidFill>
                          <a:effectLst/>
                          <a:latin typeface="Calibri" panose="020F0502020204030204" pitchFamily="34" charset="0"/>
                        </a:rPr>
                        <a:t>FS_eNS_Ph3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291973"/>
                  </a:ext>
                </a:extLst>
              </a:tr>
              <a:tr h="155831">
                <a:tc>
                  <a:txBody>
                    <a:bodyPr/>
                    <a:lstStyle/>
                    <a:p>
                      <a:pPr algn="r" fontAlgn="b"/>
                      <a:r>
                        <a:rPr lang="en-US" sz="800" b="0" i="0" u="none" strike="noStrike">
                          <a:solidFill>
                            <a:srgbClr val="000000"/>
                          </a:solidFill>
                          <a:effectLst/>
                          <a:latin typeface="Calibri" panose="020F0502020204030204" pitchFamily="34" charset="0"/>
                        </a:rPr>
                        <a:t>FS_eUEPO</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287235"/>
                  </a:ext>
                </a:extLst>
              </a:tr>
              <a:tr h="155831">
                <a:tc>
                  <a:txBody>
                    <a:bodyPr/>
                    <a:lstStyle/>
                    <a:p>
                      <a:pPr algn="r" fontAlgn="b"/>
                      <a:r>
                        <a:rPr lang="en-US" sz="800" b="0" i="0" u="none" strike="noStrike">
                          <a:solidFill>
                            <a:srgbClr val="000000"/>
                          </a:solidFill>
                          <a:effectLst/>
                          <a:latin typeface="Calibri" panose="020F0502020204030204" pitchFamily="34" charset="0"/>
                        </a:rPr>
                        <a:t>FS_SFC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623936"/>
                  </a:ext>
                </a:extLst>
              </a:tr>
              <a:tr h="155831">
                <a:tc>
                  <a:txBody>
                    <a:bodyPr/>
                    <a:lstStyle/>
                    <a:p>
                      <a:pPr algn="r" fontAlgn="b"/>
                      <a:r>
                        <a:rPr lang="en-US" sz="800" b="0" i="0" u="none" strike="noStrike">
                          <a:solidFill>
                            <a:srgbClr val="000000"/>
                          </a:solidFill>
                          <a:effectLst/>
                          <a:latin typeface="Calibri" panose="020F0502020204030204" pitchFamily="34" charset="0"/>
                        </a:rPr>
                        <a:t>FS_GMEC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1.75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dirty="0">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498448"/>
                  </a:ext>
                </a:extLst>
              </a:tr>
              <a:tr h="155831">
                <a:tc>
                  <a:txBody>
                    <a:bodyPr/>
                    <a:lstStyle/>
                    <a:p>
                      <a:pPr algn="r" fontAlgn="b"/>
                      <a:r>
                        <a:rPr lang="en-US" sz="800" b="0" i="0" u="none" strike="noStrike">
                          <a:solidFill>
                            <a:srgbClr val="000000"/>
                          </a:solidFill>
                          <a:effectLst/>
                          <a:latin typeface="Calibri" panose="020F0502020204030204" pitchFamily="34" charset="0"/>
                        </a:rPr>
                        <a:t>FS_NG_RTC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965447"/>
                  </a:ext>
                </a:extLst>
              </a:tr>
              <a:tr h="155831">
                <a:tc>
                  <a:txBody>
                    <a:bodyPr/>
                    <a:lstStyle/>
                    <a:p>
                      <a:pPr algn="ctr" fontAlgn="b"/>
                      <a:r>
                        <a:rPr lang="en-US" sz="8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119.5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71.75</a:t>
                      </a:r>
                    </a:p>
                  </a:txBody>
                  <a:tcPr marL="0" marR="0" marT="0" marB="0" anchor="b">
                    <a:lnL>
                      <a:noFill/>
                    </a:lnL>
                    <a:lnR>
                      <a:noFill/>
                    </a:lnR>
                    <a:lnT>
                      <a:noFill/>
                    </a:lnT>
                    <a:lnB>
                      <a:noFill/>
                    </a:lnB>
                    <a:solidFill>
                      <a:srgbClr val="FFC000"/>
                    </a:solidFill>
                  </a:tcPr>
                </a:tc>
                <a:tc>
                  <a:txBody>
                    <a:bodyPr/>
                    <a:lstStyle/>
                    <a:p>
                      <a:pPr algn="r" fontAlgn="b"/>
                      <a:r>
                        <a:rPr lang="en-US" sz="800" b="1" i="0" u="none" strike="noStrike">
                          <a:solidFill>
                            <a:srgbClr val="000000"/>
                          </a:solidFill>
                          <a:effectLst/>
                          <a:latin typeface="Calibri" panose="020F0502020204030204" pitchFamily="34" charset="0"/>
                        </a:rPr>
                        <a:t>191.25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19.25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21.5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29.75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26.25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13</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26.75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dirty="0">
                          <a:solidFill>
                            <a:srgbClr val="FF0000"/>
                          </a:solidFill>
                          <a:effectLst/>
                          <a:latin typeface="Calibri" panose="020F0502020204030204" pitchFamily="34" charset="0"/>
                        </a:rPr>
                        <a:t>27.25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extLst>
                  <a:ext uri="{0D108BD9-81ED-4DB2-BD59-A6C34878D82A}">
                    <a16:rowId xmlns:a16="http://schemas.microsoft.com/office/drawing/2014/main" val="2675593014"/>
                  </a:ext>
                </a:extLst>
              </a:tr>
            </a:tbl>
          </a:graphicData>
        </a:graphic>
      </p:graphicFrame>
    </p:spTree>
    <p:extLst>
      <p:ext uri="{BB962C8B-B14F-4D97-AF65-F5344CB8AC3E}">
        <p14:creationId xmlns:p14="http://schemas.microsoft.com/office/powerpoint/2010/main" val="141960284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SA2#155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6201764"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SA2#155 will be F2F ordinary meeting</a:t>
            </a:r>
          </a:p>
          <a:p>
            <a:pPr>
              <a:lnSpc>
                <a:spcPct val="110000"/>
              </a:lnSpc>
              <a:defRPr/>
            </a:pPr>
            <a:r>
              <a:rPr lang="en-US" sz="1600" dirty="0"/>
              <a:t>Preliminary Agenda (subjected to changes): </a:t>
            </a:r>
          </a:p>
          <a:p>
            <a:pPr marL="761981" lvl="1" indent="-304792">
              <a:lnSpc>
                <a:spcPct val="110000"/>
              </a:lnSpc>
              <a:defRPr/>
            </a:pPr>
            <a:r>
              <a:rPr lang="en-US" sz="1333" dirty="0"/>
              <a:t>AI 4.1: Incoming LSs on all agenda items</a:t>
            </a:r>
          </a:p>
          <a:p>
            <a:pPr marL="761981" lvl="1" indent="-304792">
              <a:lnSpc>
                <a:spcPct val="110000"/>
              </a:lnSpc>
              <a:defRPr/>
            </a:pPr>
            <a:r>
              <a:rPr lang="en-US" sz="1333" dirty="0"/>
              <a:t>AI 4.2: inclusive language for 2G/3G specs</a:t>
            </a:r>
          </a:p>
          <a:p>
            <a:pPr marL="761981" lvl="1" indent="-304792">
              <a:lnSpc>
                <a:spcPct val="110000"/>
              </a:lnSpc>
              <a:defRPr/>
            </a:pPr>
            <a:r>
              <a:rPr lang="en-US" sz="1333" dirty="0"/>
              <a:t>AI 5.X, 6.X, 7.X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8.X: Rel-17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9.X: </a:t>
            </a:r>
            <a:r>
              <a:rPr lang="en-US" sz="1333" dirty="0">
                <a:solidFill>
                  <a:srgbClr val="FF0000"/>
                </a:solidFill>
              </a:rPr>
              <a:t>Rel-18 WIDs + TEI18 (</a:t>
            </a:r>
            <a:r>
              <a:rPr lang="en-US" sz="1333" i="1" dirty="0">
                <a:solidFill>
                  <a:srgbClr val="FF0000"/>
                </a:solidFill>
              </a:rPr>
              <a:t>details TBD</a:t>
            </a:r>
            <a:r>
              <a:rPr lang="en-US" sz="1333" dirty="0">
                <a:solidFill>
                  <a:srgbClr val="FF0000"/>
                </a:solidFill>
              </a:rPr>
              <a:t>)</a:t>
            </a:r>
          </a:p>
          <a:p>
            <a:pPr marL="761981" lvl="1" indent="-304792">
              <a:lnSpc>
                <a:spcPct val="110000"/>
              </a:lnSpc>
              <a:defRPr/>
            </a:pPr>
            <a:r>
              <a:rPr lang="en-US" sz="1333" dirty="0"/>
              <a:t>AI 10.X: Rel-18 exception sheets</a:t>
            </a:r>
          </a:p>
          <a:p>
            <a:pPr marL="761981" lvl="1" indent="-304792">
              <a:lnSpc>
                <a:spcPct val="110000"/>
              </a:lnSpc>
              <a:defRPr/>
            </a:pPr>
            <a:endParaRPr lang="en-US" altLang="en-US" sz="1600" dirty="0"/>
          </a:p>
          <a:p>
            <a:pPr>
              <a:lnSpc>
                <a:spcPct val="110000"/>
              </a:lnSpc>
              <a:defRPr/>
            </a:pPr>
            <a:r>
              <a:rPr lang="en-US" sz="1600" b="1" dirty="0">
                <a:solidFill>
                  <a:srgbClr val="FF0000"/>
                </a:solidFill>
              </a:rPr>
              <a:t>Assumption: Rel-18 stage-2 freeze is Mar 2023, and Rel-18 timelines as agreed before</a:t>
            </a:r>
            <a:r>
              <a:rPr lang="en-US" sz="1600" dirty="0">
                <a:solidFill>
                  <a:srgbClr val="FF0000"/>
                </a:solidFill>
              </a:rPr>
              <a:t>. </a:t>
            </a:r>
          </a:p>
          <a:p>
            <a:pPr>
              <a:lnSpc>
                <a:spcPct val="110000"/>
              </a:lnSpc>
              <a:defRPr/>
            </a:pPr>
            <a:r>
              <a:rPr lang="en-US" sz="1600" dirty="0"/>
              <a:t>Option 2a from slide#11: </a:t>
            </a:r>
          </a:p>
          <a:p>
            <a:pPr marL="761981" lvl="1" indent="-304792">
              <a:lnSpc>
                <a:spcPct val="110000"/>
              </a:lnSpc>
              <a:defRPr/>
            </a:pPr>
            <a:r>
              <a:rPr lang="en-US" sz="1333" dirty="0"/>
              <a:t>4 Days of e-meeting (Ad-Hoc) (27 Feb – 02 Mar), Participation not counted towards voting rights. </a:t>
            </a:r>
          </a:p>
          <a:p>
            <a:pPr marL="761981" lvl="1" indent="-304792">
              <a:lnSpc>
                <a:spcPct val="110000"/>
              </a:lnSpc>
              <a:defRPr/>
            </a:pPr>
            <a:r>
              <a:rPr lang="en-US" sz="1333" dirty="0"/>
              <a:t>AI 9.X: </a:t>
            </a:r>
            <a:r>
              <a:rPr lang="en-US" sz="1333" dirty="0">
                <a:solidFill>
                  <a:srgbClr val="FF0000"/>
                </a:solidFill>
              </a:rPr>
              <a:t>Rel-18 WIDs + TEI18 (</a:t>
            </a:r>
            <a:r>
              <a:rPr lang="en-US" sz="1333" i="1" dirty="0">
                <a:solidFill>
                  <a:srgbClr val="FF0000"/>
                </a:solidFill>
              </a:rPr>
              <a:t>details TBD</a:t>
            </a:r>
            <a:r>
              <a:rPr lang="en-US" sz="1333" dirty="0">
                <a:solidFill>
                  <a:srgbClr val="FF0000"/>
                </a:solidFill>
              </a:rPr>
              <a:t>)</a:t>
            </a:r>
          </a:p>
          <a:p>
            <a:pPr marL="761981" lvl="1" indent="-304792">
              <a:lnSpc>
                <a:spcPct val="110000"/>
              </a:lnSpc>
              <a:defRPr/>
            </a:pPr>
            <a:r>
              <a:rPr lang="en-US" sz="1333" dirty="0"/>
              <a:t>AI 10.X: Rel-18 exception sheets</a:t>
            </a:r>
          </a:p>
          <a:p>
            <a:pPr marL="761981" lvl="1" indent="-304792">
              <a:lnSpc>
                <a:spcPct val="110000"/>
              </a:lnSpc>
              <a:defRPr/>
            </a:pPr>
            <a:endParaRPr lang="en-US" altLang="en-US" sz="1333" dirty="0"/>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8" name="Table 7">
            <a:extLst>
              <a:ext uri="{FF2B5EF4-FFF2-40B4-BE49-F238E27FC236}">
                <a16:creationId xmlns:a16="http://schemas.microsoft.com/office/drawing/2014/main" id="{006BA922-6146-4698-A0B7-7C16FEFF3F2A}"/>
              </a:ext>
            </a:extLst>
          </p:cNvPr>
          <p:cNvGraphicFramePr>
            <a:graphicFrameLocks noGrp="1"/>
          </p:cNvGraphicFramePr>
          <p:nvPr>
            <p:extLst>
              <p:ext uri="{D42A27DB-BD31-4B8C-83A1-F6EECF244321}">
                <p14:modId xmlns:p14="http://schemas.microsoft.com/office/powerpoint/2010/main" val="2620884884"/>
              </p:ext>
            </p:extLst>
          </p:nvPr>
        </p:nvGraphicFramePr>
        <p:xfrm>
          <a:off x="7319208" y="1242379"/>
          <a:ext cx="7212632" cy="1676110"/>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 Feb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Feb 2023 (Monday)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51337">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Feb 2023 (Friday)</a:t>
                      </a: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docs/revisions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bl>
          </a:graphicData>
        </a:graphic>
      </p:graphicFrame>
      <p:graphicFrame>
        <p:nvGraphicFramePr>
          <p:cNvPr id="2" name="Table 1">
            <a:extLst>
              <a:ext uri="{FF2B5EF4-FFF2-40B4-BE49-F238E27FC236}">
                <a16:creationId xmlns:a16="http://schemas.microsoft.com/office/drawing/2014/main" id="{B5CA2655-C5A4-4309-9C2F-89E5E7E5E209}"/>
              </a:ext>
            </a:extLst>
          </p:cNvPr>
          <p:cNvGraphicFramePr>
            <a:graphicFrameLocks noGrp="1"/>
          </p:cNvGraphicFramePr>
          <p:nvPr>
            <p:extLst>
              <p:ext uri="{D42A27DB-BD31-4B8C-83A1-F6EECF244321}">
                <p14:modId xmlns:p14="http://schemas.microsoft.com/office/powerpoint/2010/main" val="577008454"/>
              </p:ext>
            </p:extLst>
          </p:nvPr>
        </p:nvGraphicFramePr>
        <p:xfrm>
          <a:off x="7319208" y="4324312"/>
          <a:ext cx="7212632" cy="1702950"/>
        </p:xfrm>
        <a:graphic>
          <a:graphicData uri="http://schemas.openxmlformats.org/drawingml/2006/table">
            <a:tbl>
              <a:tblPr firstRow="1" firstCol="1" bandRow="1"/>
              <a:tblGrid>
                <a:gridCol w="3093341">
                  <a:extLst>
                    <a:ext uri="{9D8B030D-6E8A-4147-A177-3AD203B41FA5}">
                      <a16:colId xmlns:a16="http://schemas.microsoft.com/office/drawing/2014/main" val="1402778234"/>
                    </a:ext>
                  </a:extLst>
                </a:gridCol>
                <a:gridCol w="2408201">
                  <a:extLst>
                    <a:ext uri="{9D8B030D-6E8A-4147-A177-3AD203B41FA5}">
                      <a16:colId xmlns:a16="http://schemas.microsoft.com/office/drawing/2014/main" val="3036179317"/>
                    </a:ext>
                  </a:extLst>
                </a:gridCol>
                <a:gridCol w="1711090">
                  <a:extLst>
                    <a:ext uri="{9D8B030D-6E8A-4147-A177-3AD203B41FA5}">
                      <a16:colId xmlns:a16="http://schemas.microsoft.com/office/drawing/2014/main" val="4219629751"/>
                    </a:ext>
                  </a:extLst>
                </a:gridCol>
              </a:tblGrid>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E-meeting Start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83465881"/>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Revision deadline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(Tuesday)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54784663"/>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Final deadline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(Wednesday)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91225912"/>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E-meeting Ends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 Mar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17956671"/>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89405033"/>
                  </a:ext>
                </a:extLst>
              </a:tr>
              <a:tr h="283825">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46314827"/>
                  </a:ext>
                </a:extLst>
              </a:tr>
            </a:tbl>
          </a:graphicData>
        </a:graphic>
      </p:graphicFrame>
    </p:spTree>
    <p:extLst>
      <p:ext uri="{BB962C8B-B14F-4D97-AF65-F5344CB8AC3E}">
        <p14:creationId xmlns:p14="http://schemas.microsoft.com/office/powerpoint/2010/main" val="352814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Proposals (to be Endorsed)</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495300" y="1407361"/>
            <a:ext cx="13487400" cy="5002964"/>
          </a:xfrm>
        </p:spPr>
        <p:txBody>
          <a:bodyPr/>
          <a:lstStyle/>
          <a:p>
            <a:pPr>
              <a:lnSpc>
                <a:spcPct val="110000"/>
              </a:lnSpc>
              <a:defRPr/>
            </a:pPr>
            <a:r>
              <a:rPr lang="en-US" sz="3200" dirty="0"/>
              <a:t>.</a:t>
            </a:r>
          </a:p>
          <a:p>
            <a:pPr marL="0" indent="0">
              <a:buNone/>
              <a:defRPr/>
            </a:pPr>
            <a:endParaRPr lang="en-US" altLang="en-US" sz="1400" dirty="0"/>
          </a:p>
        </p:txBody>
      </p:sp>
    </p:spTree>
    <p:extLst>
      <p:ext uri="{BB962C8B-B14F-4D97-AF65-F5344CB8AC3E}">
        <p14:creationId xmlns:p14="http://schemas.microsoft.com/office/powerpoint/2010/main" val="140489202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0395-6E2A-4D67-A1A6-3A5C1DB567C4}"/>
              </a:ext>
            </a:extLst>
          </p:cNvPr>
          <p:cNvSpPr>
            <a:spLocks noGrp="1"/>
          </p:cNvSpPr>
          <p:nvPr>
            <p:ph type="title"/>
          </p:nvPr>
        </p:nvSpPr>
        <p:spPr>
          <a:xfrm>
            <a:off x="1870754" y="272795"/>
            <a:ext cx="11706046" cy="639488"/>
          </a:xfrm>
        </p:spPr>
        <p:txBody>
          <a:bodyPr/>
          <a:lstStyle/>
          <a:p>
            <a:r>
              <a:rPr lang="en-US" dirty="0"/>
              <a:t>Rel-18 timelines</a:t>
            </a:r>
          </a:p>
        </p:txBody>
      </p:sp>
      <p:grpSp>
        <p:nvGrpSpPr>
          <p:cNvPr id="17" name="Group 16">
            <a:extLst>
              <a:ext uri="{FF2B5EF4-FFF2-40B4-BE49-F238E27FC236}">
                <a16:creationId xmlns:a16="http://schemas.microsoft.com/office/drawing/2014/main" id="{598D965B-CAE1-4FC0-8C74-61F42B663A79}"/>
              </a:ext>
            </a:extLst>
          </p:cNvPr>
          <p:cNvGrpSpPr/>
          <p:nvPr/>
        </p:nvGrpSpPr>
        <p:grpSpPr>
          <a:xfrm>
            <a:off x="2884300" y="1779985"/>
            <a:ext cx="9594222" cy="4599045"/>
            <a:chOff x="2872021" y="1857945"/>
            <a:chExt cx="8209332" cy="2794397"/>
          </a:xfrm>
        </p:grpSpPr>
        <p:cxnSp>
          <p:nvCxnSpPr>
            <p:cNvPr id="28" name="Straight Connector 27">
              <a:extLst>
                <a:ext uri="{FF2B5EF4-FFF2-40B4-BE49-F238E27FC236}">
                  <a16:creationId xmlns:a16="http://schemas.microsoft.com/office/drawing/2014/main" id="{F4EA0A06-006D-44AF-BDE3-18F3C600E430}"/>
                </a:ext>
              </a:extLst>
            </p:cNvPr>
            <p:cNvCxnSpPr>
              <a:cxnSpLocks/>
            </p:cNvCxnSpPr>
            <p:nvPr/>
          </p:nvCxnSpPr>
          <p:spPr>
            <a:xfrm flipH="1">
              <a:off x="10300331" y="1857945"/>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D9913296-C9C8-40E5-904A-F125D748ECD7}"/>
                </a:ext>
              </a:extLst>
            </p:cNvPr>
            <p:cNvCxnSpPr>
              <a:cxnSpLocks/>
            </p:cNvCxnSpPr>
            <p:nvPr/>
          </p:nvCxnSpPr>
          <p:spPr>
            <a:xfrm flipH="1">
              <a:off x="9566906"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58E8CF8F-3F86-4CA3-93CA-6BA9EDE198A1}"/>
                </a:ext>
              </a:extLst>
            </p:cNvPr>
            <p:cNvCxnSpPr>
              <a:cxnSpLocks/>
            </p:cNvCxnSpPr>
            <p:nvPr/>
          </p:nvCxnSpPr>
          <p:spPr>
            <a:xfrm flipH="1">
              <a:off x="2872021"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66DA1DF-4C84-4725-A7B9-64C8C742B690}"/>
                </a:ext>
              </a:extLst>
            </p:cNvPr>
            <p:cNvCxnSpPr>
              <a:cxnSpLocks/>
            </p:cNvCxnSpPr>
            <p:nvPr/>
          </p:nvCxnSpPr>
          <p:spPr>
            <a:xfrm flipH="1">
              <a:off x="3614970" y="1867470"/>
              <a:ext cx="25004" cy="278487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F53B19A5-1CB1-45FA-83D4-6D2F4E620D3E}"/>
                </a:ext>
              </a:extLst>
            </p:cNvPr>
            <p:cNvCxnSpPr>
              <a:cxnSpLocks/>
            </p:cNvCxnSpPr>
            <p:nvPr/>
          </p:nvCxnSpPr>
          <p:spPr>
            <a:xfrm flipH="1">
              <a:off x="4356731" y="1867470"/>
              <a:ext cx="25003" cy="2784872"/>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E4918044-F501-4799-8DB1-AAD0392AB7CE}"/>
                </a:ext>
              </a:extLst>
            </p:cNvPr>
            <p:cNvCxnSpPr>
              <a:cxnSpLocks/>
            </p:cNvCxnSpPr>
            <p:nvPr/>
          </p:nvCxnSpPr>
          <p:spPr>
            <a:xfrm flipH="1">
              <a:off x="5098490"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AC472A88-22BA-4210-B5E1-985EEF26547F}"/>
                </a:ext>
              </a:extLst>
            </p:cNvPr>
            <p:cNvCxnSpPr>
              <a:cxnSpLocks/>
            </p:cNvCxnSpPr>
            <p:nvPr/>
          </p:nvCxnSpPr>
          <p:spPr>
            <a:xfrm flipH="1">
              <a:off x="5840249"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7A494FE0-4D6D-4B2B-A234-862E89EB5BFD}"/>
                </a:ext>
              </a:extLst>
            </p:cNvPr>
            <p:cNvCxnSpPr>
              <a:cxnSpLocks/>
            </p:cNvCxnSpPr>
            <p:nvPr/>
          </p:nvCxnSpPr>
          <p:spPr>
            <a:xfrm flipH="1">
              <a:off x="6582008"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8B6E9666-43A7-472A-842D-3DB3C1966C80}"/>
                </a:ext>
              </a:extLst>
            </p:cNvPr>
            <p:cNvCxnSpPr>
              <a:cxnSpLocks/>
            </p:cNvCxnSpPr>
            <p:nvPr/>
          </p:nvCxnSpPr>
          <p:spPr>
            <a:xfrm flipH="1">
              <a:off x="7323768"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F7433520-917C-45CB-8C09-876A6CE2AB44}"/>
                </a:ext>
              </a:extLst>
            </p:cNvPr>
            <p:cNvCxnSpPr>
              <a:cxnSpLocks/>
            </p:cNvCxnSpPr>
            <p:nvPr/>
          </p:nvCxnSpPr>
          <p:spPr>
            <a:xfrm flipH="1">
              <a:off x="8091721"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E7DA72F-4F2E-49E8-A68E-1AEF7338B518}"/>
                </a:ext>
              </a:extLst>
            </p:cNvPr>
            <p:cNvCxnSpPr>
              <a:cxnSpLocks/>
            </p:cNvCxnSpPr>
            <p:nvPr/>
          </p:nvCxnSpPr>
          <p:spPr>
            <a:xfrm flipH="1">
              <a:off x="8807287"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59809EC-81D0-44CD-845A-7BE1CFC0812B}"/>
                </a:ext>
              </a:extLst>
            </p:cNvPr>
            <p:cNvCxnSpPr>
              <a:cxnSpLocks/>
            </p:cNvCxnSpPr>
            <p:nvPr/>
          </p:nvCxnSpPr>
          <p:spPr>
            <a:xfrm flipH="1">
              <a:off x="11055159" y="1859738"/>
              <a:ext cx="26194" cy="2784872"/>
            </a:xfrm>
            <a:prstGeom prst="line">
              <a:avLst/>
            </a:prstGeom>
          </p:spPr>
          <p:style>
            <a:lnRef idx="1">
              <a:schemeClr val="dk1"/>
            </a:lnRef>
            <a:fillRef idx="0">
              <a:schemeClr val="dk1"/>
            </a:fillRef>
            <a:effectRef idx="0">
              <a:schemeClr val="dk1"/>
            </a:effectRef>
            <a:fontRef idx="minor">
              <a:schemeClr val="tx1"/>
            </a:fontRef>
          </p:style>
        </p:cxnSp>
      </p:grpSp>
      <p:sp>
        <p:nvSpPr>
          <p:cNvPr id="39" name="TextBox 7">
            <a:extLst>
              <a:ext uri="{FF2B5EF4-FFF2-40B4-BE49-F238E27FC236}">
                <a16:creationId xmlns:a16="http://schemas.microsoft.com/office/drawing/2014/main" id="{CC5C716D-F44D-4B57-A553-511346897AFB}"/>
              </a:ext>
            </a:extLst>
          </p:cNvPr>
          <p:cNvSpPr txBox="1">
            <a:spLocks noChangeArrowheads="1"/>
          </p:cNvSpPr>
          <p:nvPr/>
        </p:nvSpPr>
        <p:spPr bwMode="auto">
          <a:xfrm>
            <a:off x="2501636"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SA#92-e</a:t>
            </a:r>
          </a:p>
          <a:p>
            <a:pPr algn="ctr">
              <a:lnSpc>
                <a:spcPct val="100000"/>
              </a:lnSpc>
              <a:spcBef>
                <a:spcPct val="0"/>
              </a:spcBef>
              <a:buFontTx/>
              <a:buNone/>
            </a:pPr>
            <a:r>
              <a:rPr lang="en-US" altLang="en-US" sz="1000" dirty="0">
                <a:latin typeface="Arial" panose="020B0604020202020204" pitchFamily="34" charset="0"/>
              </a:rPr>
              <a:t>Jun/2021</a:t>
            </a:r>
          </a:p>
        </p:txBody>
      </p:sp>
      <p:sp>
        <p:nvSpPr>
          <p:cNvPr id="40" name="TextBox 8">
            <a:extLst>
              <a:ext uri="{FF2B5EF4-FFF2-40B4-BE49-F238E27FC236}">
                <a16:creationId xmlns:a16="http://schemas.microsoft.com/office/drawing/2014/main" id="{7D96482B-F685-4CE9-BBBD-E1474C11554C}"/>
              </a:ext>
            </a:extLst>
          </p:cNvPr>
          <p:cNvSpPr txBox="1">
            <a:spLocks noChangeArrowheads="1"/>
          </p:cNvSpPr>
          <p:nvPr/>
        </p:nvSpPr>
        <p:spPr bwMode="auto">
          <a:xfrm>
            <a:off x="3359135"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SA#93e</a:t>
            </a:r>
          </a:p>
          <a:p>
            <a:pPr algn="ctr">
              <a:lnSpc>
                <a:spcPct val="100000"/>
              </a:lnSpc>
              <a:spcBef>
                <a:spcPct val="0"/>
              </a:spcBef>
              <a:buFontTx/>
              <a:buNone/>
            </a:pPr>
            <a:r>
              <a:rPr lang="en-US" altLang="en-US" sz="1000" dirty="0">
                <a:latin typeface="Arial" panose="020B0604020202020204" pitchFamily="34" charset="0"/>
              </a:rPr>
              <a:t>Sep/2021</a:t>
            </a:r>
          </a:p>
        </p:txBody>
      </p:sp>
      <p:sp>
        <p:nvSpPr>
          <p:cNvPr id="41" name="TextBox 9">
            <a:extLst>
              <a:ext uri="{FF2B5EF4-FFF2-40B4-BE49-F238E27FC236}">
                <a16:creationId xmlns:a16="http://schemas.microsoft.com/office/drawing/2014/main" id="{FCF955AF-1721-40F5-A6BC-331B6E8A8753}"/>
              </a:ext>
            </a:extLst>
          </p:cNvPr>
          <p:cNvSpPr txBox="1">
            <a:spLocks noChangeArrowheads="1"/>
          </p:cNvSpPr>
          <p:nvPr/>
        </p:nvSpPr>
        <p:spPr bwMode="auto">
          <a:xfrm>
            <a:off x="4227872" y="1285905"/>
            <a:ext cx="852784"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SA#94-e</a:t>
            </a:r>
          </a:p>
          <a:p>
            <a:pPr algn="ctr">
              <a:lnSpc>
                <a:spcPct val="100000"/>
              </a:lnSpc>
              <a:spcBef>
                <a:spcPct val="0"/>
              </a:spcBef>
              <a:buFontTx/>
              <a:buNone/>
            </a:pPr>
            <a:r>
              <a:rPr lang="en-US" altLang="en-US" sz="1000" dirty="0">
                <a:latin typeface="Arial" panose="020B0604020202020204" pitchFamily="34" charset="0"/>
              </a:rPr>
              <a:t>Dec/2021</a:t>
            </a:r>
          </a:p>
        </p:txBody>
      </p:sp>
      <p:sp>
        <p:nvSpPr>
          <p:cNvPr id="42" name="TextBox 10">
            <a:extLst>
              <a:ext uri="{FF2B5EF4-FFF2-40B4-BE49-F238E27FC236}">
                <a16:creationId xmlns:a16="http://schemas.microsoft.com/office/drawing/2014/main" id="{946F2CE5-3B41-487F-8476-7F85CC8485C1}"/>
              </a:ext>
            </a:extLst>
          </p:cNvPr>
          <p:cNvSpPr txBox="1">
            <a:spLocks noChangeArrowheads="1"/>
          </p:cNvSpPr>
          <p:nvPr/>
        </p:nvSpPr>
        <p:spPr bwMode="auto">
          <a:xfrm>
            <a:off x="5101293" y="1285905"/>
            <a:ext cx="845289"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SA#95</a:t>
            </a:r>
          </a:p>
          <a:p>
            <a:pPr algn="ctr">
              <a:lnSpc>
                <a:spcPct val="100000"/>
              </a:lnSpc>
              <a:spcBef>
                <a:spcPct val="0"/>
              </a:spcBef>
              <a:buFontTx/>
              <a:buNone/>
            </a:pPr>
            <a:r>
              <a:rPr lang="en-US" altLang="en-US" sz="1000" dirty="0">
                <a:latin typeface="Arial" panose="020B0604020202020204" pitchFamily="34" charset="0"/>
              </a:rPr>
              <a:t>Mar/2022</a:t>
            </a:r>
          </a:p>
        </p:txBody>
      </p:sp>
      <p:sp>
        <p:nvSpPr>
          <p:cNvPr id="43" name="TextBox 11">
            <a:extLst>
              <a:ext uri="{FF2B5EF4-FFF2-40B4-BE49-F238E27FC236}">
                <a16:creationId xmlns:a16="http://schemas.microsoft.com/office/drawing/2014/main" id="{46C99BFA-9A42-49D3-B196-009146A83046}"/>
              </a:ext>
            </a:extLst>
          </p:cNvPr>
          <p:cNvSpPr txBox="1">
            <a:spLocks noChangeArrowheads="1"/>
          </p:cNvSpPr>
          <p:nvPr/>
        </p:nvSpPr>
        <p:spPr bwMode="auto">
          <a:xfrm>
            <a:off x="5980334"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SA#96</a:t>
            </a:r>
          </a:p>
          <a:p>
            <a:pPr algn="ctr">
              <a:lnSpc>
                <a:spcPct val="100000"/>
              </a:lnSpc>
              <a:spcBef>
                <a:spcPct val="0"/>
              </a:spcBef>
              <a:buFontTx/>
              <a:buNone/>
            </a:pPr>
            <a:r>
              <a:rPr lang="en-US" altLang="en-US" sz="1000" dirty="0">
                <a:latin typeface="Arial" panose="020B0604020202020204" pitchFamily="34" charset="0"/>
              </a:rPr>
              <a:t>Jun/2022</a:t>
            </a:r>
          </a:p>
        </p:txBody>
      </p:sp>
      <p:sp>
        <p:nvSpPr>
          <p:cNvPr id="44" name="TextBox 12">
            <a:extLst>
              <a:ext uri="{FF2B5EF4-FFF2-40B4-BE49-F238E27FC236}">
                <a16:creationId xmlns:a16="http://schemas.microsoft.com/office/drawing/2014/main" id="{1A8360A4-1976-49EB-8E8B-FA82CB9996C6}"/>
              </a:ext>
            </a:extLst>
          </p:cNvPr>
          <p:cNvSpPr txBox="1">
            <a:spLocks noChangeArrowheads="1"/>
          </p:cNvSpPr>
          <p:nvPr/>
        </p:nvSpPr>
        <p:spPr bwMode="auto">
          <a:xfrm>
            <a:off x="6837833"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SA#97</a:t>
            </a:r>
          </a:p>
          <a:p>
            <a:pPr algn="ctr">
              <a:lnSpc>
                <a:spcPct val="100000"/>
              </a:lnSpc>
              <a:spcBef>
                <a:spcPct val="0"/>
              </a:spcBef>
              <a:buFontTx/>
              <a:buNone/>
            </a:pPr>
            <a:r>
              <a:rPr lang="en-US" altLang="en-US" sz="1000" dirty="0">
                <a:latin typeface="Arial" panose="020B0604020202020204" pitchFamily="34" charset="0"/>
              </a:rPr>
              <a:t>Sep/2022</a:t>
            </a:r>
          </a:p>
        </p:txBody>
      </p:sp>
      <p:sp>
        <p:nvSpPr>
          <p:cNvPr id="45" name="TextBox 13">
            <a:extLst>
              <a:ext uri="{FF2B5EF4-FFF2-40B4-BE49-F238E27FC236}">
                <a16:creationId xmlns:a16="http://schemas.microsoft.com/office/drawing/2014/main" id="{82A76FC0-0B4A-421E-8BD8-83DB28DE3F96}"/>
              </a:ext>
            </a:extLst>
          </p:cNvPr>
          <p:cNvSpPr txBox="1">
            <a:spLocks noChangeArrowheads="1"/>
          </p:cNvSpPr>
          <p:nvPr/>
        </p:nvSpPr>
        <p:spPr bwMode="auto">
          <a:xfrm>
            <a:off x="7705876" y="1285905"/>
            <a:ext cx="852783"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SA#98</a:t>
            </a:r>
          </a:p>
          <a:p>
            <a:pPr algn="ctr">
              <a:lnSpc>
                <a:spcPct val="100000"/>
              </a:lnSpc>
              <a:spcBef>
                <a:spcPct val="0"/>
              </a:spcBef>
              <a:buFontTx/>
              <a:buNone/>
            </a:pPr>
            <a:r>
              <a:rPr lang="en-US" altLang="en-US" sz="1000" dirty="0">
                <a:latin typeface="Arial" panose="020B0604020202020204" pitchFamily="34" charset="0"/>
              </a:rPr>
              <a:t>Dec/2022</a:t>
            </a:r>
          </a:p>
        </p:txBody>
      </p:sp>
      <p:sp>
        <p:nvSpPr>
          <p:cNvPr id="46" name="TextBox 14">
            <a:extLst>
              <a:ext uri="{FF2B5EF4-FFF2-40B4-BE49-F238E27FC236}">
                <a16:creationId xmlns:a16="http://schemas.microsoft.com/office/drawing/2014/main" id="{1BF98A0B-FDD0-4C97-BC4A-DA3F38C37A8E}"/>
              </a:ext>
            </a:extLst>
          </p:cNvPr>
          <p:cNvSpPr txBox="1">
            <a:spLocks noChangeArrowheads="1"/>
          </p:cNvSpPr>
          <p:nvPr/>
        </p:nvSpPr>
        <p:spPr bwMode="auto">
          <a:xfrm>
            <a:off x="8579297" y="1285905"/>
            <a:ext cx="845291"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SA#99</a:t>
            </a:r>
          </a:p>
          <a:p>
            <a:pPr algn="ctr">
              <a:lnSpc>
                <a:spcPct val="100000"/>
              </a:lnSpc>
              <a:spcBef>
                <a:spcPct val="0"/>
              </a:spcBef>
              <a:buFontTx/>
              <a:buNone/>
            </a:pPr>
            <a:r>
              <a:rPr lang="en-US" altLang="en-US" sz="1000" dirty="0">
                <a:latin typeface="Arial" panose="020B0604020202020204" pitchFamily="34" charset="0"/>
              </a:rPr>
              <a:t>Mar/2023</a:t>
            </a:r>
          </a:p>
        </p:txBody>
      </p:sp>
      <p:sp>
        <p:nvSpPr>
          <p:cNvPr id="47" name="Rounded Rectangle 17">
            <a:extLst>
              <a:ext uri="{FF2B5EF4-FFF2-40B4-BE49-F238E27FC236}">
                <a16:creationId xmlns:a16="http://schemas.microsoft.com/office/drawing/2014/main" id="{5C6AA700-715D-43CF-AB0C-686232AB8A89}"/>
              </a:ext>
            </a:extLst>
          </p:cNvPr>
          <p:cNvSpPr/>
          <p:nvPr/>
        </p:nvSpPr>
        <p:spPr>
          <a:xfrm>
            <a:off x="2460171" y="1913478"/>
            <a:ext cx="797046"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a:t>
            </a:r>
          </a:p>
          <a:p>
            <a:pPr algn="ctr">
              <a:defRPr/>
            </a:pPr>
            <a:r>
              <a:rPr lang="en-US" sz="900" dirty="0"/>
              <a:t>stage 2</a:t>
            </a:r>
          </a:p>
          <a:p>
            <a:pPr algn="ctr">
              <a:defRPr/>
            </a:pPr>
            <a:r>
              <a:rPr lang="en-US" sz="900" dirty="0"/>
              <a:t>freeze</a:t>
            </a:r>
          </a:p>
        </p:txBody>
      </p:sp>
      <p:sp>
        <p:nvSpPr>
          <p:cNvPr id="48" name="Rounded Rectangle 21">
            <a:extLst>
              <a:ext uri="{FF2B5EF4-FFF2-40B4-BE49-F238E27FC236}">
                <a16:creationId xmlns:a16="http://schemas.microsoft.com/office/drawing/2014/main" id="{24BD56DB-A87C-4A2E-8239-2594841FA905}"/>
              </a:ext>
            </a:extLst>
          </p:cNvPr>
          <p:cNvSpPr/>
          <p:nvPr/>
        </p:nvSpPr>
        <p:spPr>
          <a:xfrm>
            <a:off x="5072743" y="1913478"/>
            <a:ext cx="792107"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a:t>
            </a:r>
          </a:p>
          <a:p>
            <a:pPr algn="ctr">
              <a:defRPr/>
            </a:pPr>
            <a:r>
              <a:rPr lang="en-US" sz="900" dirty="0"/>
              <a:t>stage 3</a:t>
            </a:r>
          </a:p>
          <a:p>
            <a:pPr algn="ctr">
              <a:defRPr/>
            </a:pPr>
            <a:r>
              <a:rPr lang="en-US" sz="900" dirty="0"/>
              <a:t>freeze</a:t>
            </a:r>
          </a:p>
        </p:txBody>
      </p:sp>
      <p:sp>
        <p:nvSpPr>
          <p:cNvPr id="49" name="Rounded Rectangle 22">
            <a:extLst>
              <a:ext uri="{FF2B5EF4-FFF2-40B4-BE49-F238E27FC236}">
                <a16:creationId xmlns:a16="http://schemas.microsoft.com/office/drawing/2014/main" id="{B0BBAFB9-DF6E-4BE7-9A42-C5A8D585A5CB}"/>
              </a:ext>
            </a:extLst>
          </p:cNvPr>
          <p:cNvSpPr/>
          <p:nvPr/>
        </p:nvSpPr>
        <p:spPr>
          <a:xfrm>
            <a:off x="6012347" y="1913478"/>
            <a:ext cx="722179"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code</a:t>
            </a:r>
          </a:p>
          <a:p>
            <a:pPr algn="ctr">
              <a:defRPr/>
            </a:pPr>
            <a:r>
              <a:rPr lang="en-US" sz="900" dirty="0"/>
              <a:t>freeze</a:t>
            </a:r>
          </a:p>
        </p:txBody>
      </p:sp>
      <p:sp>
        <p:nvSpPr>
          <p:cNvPr id="50" name="Rounded Rectangle 23">
            <a:extLst>
              <a:ext uri="{FF2B5EF4-FFF2-40B4-BE49-F238E27FC236}">
                <a16:creationId xmlns:a16="http://schemas.microsoft.com/office/drawing/2014/main" id="{B817FC6A-3AC4-4504-BE88-FD5315B670E7}"/>
              </a:ext>
            </a:extLst>
          </p:cNvPr>
          <p:cNvSpPr/>
          <p:nvPr/>
        </p:nvSpPr>
        <p:spPr>
          <a:xfrm>
            <a:off x="4272996" y="3960378"/>
            <a:ext cx="908604" cy="101502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stage 1</a:t>
            </a:r>
          </a:p>
          <a:p>
            <a:pPr algn="ctr">
              <a:defRPr/>
            </a:pPr>
            <a:r>
              <a:rPr lang="en-US" sz="900" dirty="0"/>
              <a:t>100%; </a:t>
            </a:r>
          </a:p>
          <a:p>
            <a:pPr algn="ctr">
              <a:defRPr/>
            </a:pPr>
            <a:r>
              <a:rPr lang="en-US" sz="900" dirty="0"/>
              <a:t>SA2 SIDs prioritization</a:t>
            </a:r>
          </a:p>
        </p:txBody>
      </p:sp>
      <p:sp>
        <p:nvSpPr>
          <p:cNvPr id="51" name="Rounded Rectangle 24">
            <a:extLst>
              <a:ext uri="{FF2B5EF4-FFF2-40B4-BE49-F238E27FC236}">
                <a16:creationId xmlns:a16="http://schemas.microsoft.com/office/drawing/2014/main" id="{68F340EB-9CBB-4291-B2F7-30D3CAEAE1AE}"/>
              </a:ext>
            </a:extLst>
          </p:cNvPr>
          <p:cNvSpPr/>
          <p:nvPr/>
        </p:nvSpPr>
        <p:spPr>
          <a:xfrm>
            <a:off x="8416487" y="3960378"/>
            <a:ext cx="955506" cy="1051854"/>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2</a:t>
            </a:r>
          </a:p>
          <a:p>
            <a:pPr algn="ctr">
              <a:defRPr/>
            </a:pPr>
            <a:r>
              <a:rPr lang="en-US" sz="900" dirty="0"/>
              <a:t>Functional freeze</a:t>
            </a:r>
          </a:p>
        </p:txBody>
      </p:sp>
      <p:sp>
        <p:nvSpPr>
          <p:cNvPr id="52" name="Rounded Rectangle 25">
            <a:extLst>
              <a:ext uri="{FF2B5EF4-FFF2-40B4-BE49-F238E27FC236}">
                <a16:creationId xmlns:a16="http://schemas.microsoft.com/office/drawing/2014/main" id="{530700CF-E61E-4C6E-B66E-893DC63E229A}"/>
              </a:ext>
            </a:extLst>
          </p:cNvPr>
          <p:cNvSpPr/>
          <p:nvPr/>
        </p:nvSpPr>
        <p:spPr>
          <a:xfrm>
            <a:off x="11212286" y="3960378"/>
            <a:ext cx="697858" cy="1015028"/>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3</a:t>
            </a:r>
          </a:p>
          <a:p>
            <a:pPr algn="ctr">
              <a:defRPr/>
            </a:pPr>
            <a:r>
              <a:rPr lang="en-US" sz="900" dirty="0"/>
              <a:t>freeze</a:t>
            </a:r>
          </a:p>
        </p:txBody>
      </p:sp>
      <p:sp>
        <p:nvSpPr>
          <p:cNvPr id="53" name="Rounded Rectangle 26">
            <a:extLst>
              <a:ext uri="{FF2B5EF4-FFF2-40B4-BE49-F238E27FC236}">
                <a16:creationId xmlns:a16="http://schemas.microsoft.com/office/drawing/2014/main" id="{90EE6A61-1B8D-4E18-8960-70AEEEA77BB8}"/>
              </a:ext>
            </a:extLst>
          </p:cNvPr>
          <p:cNvSpPr/>
          <p:nvPr/>
        </p:nvSpPr>
        <p:spPr>
          <a:xfrm>
            <a:off x="3403322" y="3960378"/>
            <a:ext cx="822364" cy="99047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stage 1</a:t>
            </a:r>
          </a:p>
          <a:p>
            <a:pPr algn="ctr">
              <a:defRPr/>
            </a:pPr>
            <a:r>
              <a:rPr lang="en-US" sz="900" dirty="0"/>
              <a:t>&gt;= 80%; SA2 SIDs Discussion</a:t>
            </a:r>
          </a:p>
        </p:txBody>
      </p:sp>
      <p:sp>
        <p:nvSpPr>
          <p:cNvPr id="54" name="TextBox 27">
            <a:extLst>
              <a:ext uri="{FF2B5EF4-FFF2-40B4-BE49-F238E27FC236}">
                <a16:creationId xmlns:a16="http://schemas.microsoft.com/office/drawing/2014/main" id="{B0E2741C-602B-4761-94AF-EC73C442E150}"/>
              </a:ext>
            </a:extLst>
          </p:cNvPr>
          <p:cNvSpPr txBox="1">
            <a:spLocks noChangeArrowheads="1"/>
          </p:cNvSpPr>
          <p:nvPr/>
        </p:nvSpPr>
        <p:spPr bwMode="auto">
          <a:xfrm>
            <a:off x="9458339"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SA#100</a:t>
            </a:r>
          </a:p>
          <a:p>
            <a:pPr algn="ctr">
              <a:lnSpc>
                <a:spcPct val="100000"/>
              </a:lnSpc>
              <a:spcBef>
                <a:spcPct val="0"/>
              </a:spcBef>
              <a:buFontTx/>
              <a:buNone/>
            </a:pPr>
            <a:r>
              <a:rPr lang="en-US" altLang="en-US" sz="1000" dirty="0">
                <a:latin typeface="Arial" panose="020B0604020202020204" pitchFamily="34" charset="0"/>
              </a:rPr>
              <a:t>Jun/2023</a:t>
            </a:r>
          </a:p>
        </p:txBody>
      </p:sp>
      <p:sp>
        <p:nvSpPr>
          <p:cNvPr id="55" name="Rounded Rectangle 28">
            <a:extLst>
              <a:ext uri="{FF2B5EF4-FFF2-40B4-BE49-F238E27FC236}">
                <a16:creationId xmlns:a16="http://schemas.microsoft.com/office/drawing/2014/main" id="{5341AF7A-4172-4EA3-9069-86ED5C0E22A2}"/>
              </a:ext>
            </a:extLst>
          </p:cNvPr>
          <p:cNvSpPr/>
          <p:nvPr/>
        </p:nvSpPr>
        <p:spPr>
          <a:xfrm>
            <a:off x="3346271" y="2874018"/>
            <a:ext cx="857152"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SA</a:t>
            </a:r>
          </a:p>
          <a:p>
            <a:pPr algn="ctr">
              <a:defRPr/>
            </a:pPr>
            <a:r>
              <a:rPr lang="en-US" sz="900" dirty="0"/>
              <a:t>Rel-18</a:t>
            </a:r>
          </a:p>
          <a:p>
            <a:pPr algn="ctr">
              <a:defRPr/>
            </a:pPr>
            <a:r>
              <a:rPr lang="en-US" sz="900" dirty="0"/>
              <a:t>Workshop</a:t>
            </a:r>
          </a:p>
        </p:txBody>
      </p:sp>
      <p:sp>
        <p:nvSpPr>
          <p:cNvPr id="56" name="Rounded Rectangle 29">
            <a:extLst>
              <a:ext uri="{FF2B5EF4-FFF2-40B4-BE49-F238E27FC236}">
                <a16:creationId xmlns:a16="http://schemas.microsoft.com/office/drawing/2014/main" id="{3BCFEF62-1D85-41F2-88DE-06B33B64CB13}"/>
              </a:ext>
            </a:extLst>
          </p:cNvPr>
          <p:cNvSpPr/>
          <p:nvPr/>
        </p:nvSpPr>
        <p:spPr>
          <a:xfrm>
            <a:off x="2433460" y="2874018"/>
            <a:ext cx="846019"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RAN</a:t>
            </a:r>
          </a:p>
          <a:p>
            <a:pPr algn="ctr">
              <a:defRPr/>
            </a:pPr>
            <a:r>
              <a:rPr lang="en-US" sz="900" dirty="0"/>
              <a:t>Rel-18</a:t>
            </a:r>
          </a:p>
          <a:p>
            <a:pPr algn="ctr">
              <a:defRPr/>
            </a:pPr>
            <a:r>
              <a:rPr lang="en-US" sz="900" dirty="0"/>
              <a:t>Workshop</a:t>
            </a:r>
          </a:p>
        </p:txBody>
      </p:sp>
      <p:sp>
        <p:nvSpPr>
          <p:cNvPr id="57" name="TextBox 19">
            <a:extLst>
              <a:ext uri="{FF2B5EF4-FFF2-40B4-BE49-F238E27FC236}">
                <a16:creationId xmlns:a16="http://schemas.microsoft.com/office/drawing/2014/main" id="{451D4FB4-73D1-4F84-BFBC-C5ADF0FAB5DB}"/>
              </a:ext>
            </a:extLst>
          </p:cNvPr>
          <p:cNvSpPr txBox="1">
            <a:spLocks noChangeArrowheads="1"/>
          </p:cNvSpPr>
          <p:nvPr/>
        </p:nvSpPr>
        <p:spPr bwMode="auto">
          <a:xfrm>
            <a:off x="1460817" y="4215854"/>
            <a:ext cx="731011"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dirty="0">
                <a:latin typeface="Arial" panose="020B0604020202020204" pitchFamily="34" charset="0"/>
              </a:rPr>
              <a:t>Rel-18 </a:t>
            </a:r>
          </a:p>
          <a:p>
            <a:pPr>
              <a:lnSpc>
                <a:spcPct val="100000"/>
              </a:lnSpc>
              <a:spcBef>
                <a:spcPct val="0"/>
              </a:spcBef>
              <a:buFontTx/>
              <a:buNone/>
            </a:pPr>
            <a:r>
              <a:rPr lang="en-US" altLang="en-US" sz="1000" dirty="0">
                <a:latin typeface="Arial" panose="020B0604020202020204" pitchFamily="34" charset="0"/>
              </a:rPr>
              <a:t>timeline</a:t>
            </a:r>
          </a:p>
        </p:txBody>
      </p:sp>
      <p:sp>
        <p:nvSpPr>
          <p:cNvPr id="58" name="Rounded Rectangle 31">
            <a:extLst>
              <a:ext uri="{FF2B5EF4-FFF2-40B4-BE49-F238E27FC236}">
                <a16:creationId xmlns:a16="http://schemas.microsoft.com/office/drawing/2014/main" id="{2CC46E78-212E-4EA4-8C36-043484616607}"/>
              </a:ext>
            </a:extLst>
          </p:cNvPr>
          <p:cNvSpPr/>
          <p:nvPr/>
        </p:nvSpPr>
        <p:spPr>
          <a:xfrm>
            <a:off x="4272995" y="2874018"/>
            <a:ext cx="820973"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Rel-18</a:t>
            </a:r>
          </a:p>
          <a:p>
            <a:pPr algn="ctr">
              <a:defRPr/>
            </a:pPr>
            <a:r>
              <a:rPr lang="en-US" sz="900" dirty="0"/>
              <a:t>content agreed</a:t>
            </a:r>
          </a:p>
        </p:txBody>
      </p:sp>
      <p:sp>
        <p:nvSpPr>
          <p:cNvPr id="59" name="TextBox 32">
            <a:extLst>
              <a:ext uri="{FF2B5EF4-FFF2-40B4-BE49-F238E27FC236}">
                <a16:creationId xmlns:a16="http://schemas.microsoft.com/office/drawing/2014/main" id="{B8C1C506-1D7A-4F5D-B4BB-DA1DE1A7B42D}"/>
              </a:ext>
            </a:extLst>
          </p:cNvPr>
          <p:cNvSpPr txBox="1">
            <a:spLocks noChangeArrowheads="1"/>
          </p:cNvSpPr>
          <p:nvPr/>
        </p:nvSpPr>
        <p:spPr bwMode="auto">
          <a:xfrm>
            <a:off x="1460817" y="2068453"/>
            <a:ext cx="877138"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1000" dirty="0">
                <a:latin typeface="Arial" panose="020B0604020202020204" pitchFamily="34" charset="0"/>
              </a:rPr>
              <a:t>Rel-17 </a:t>
            </a:r>
          </a:p>
          <a:p>
            <a:pPr>
              <a:lnSpc>
                <a:spcPct val="100000"/>
              </a:lnSpc>
              <a:spcBef>
                <a:spcPct val="0"/>
              </a:spcBef>
              <a:buNone/>
            </a:pPr>
            <a:r>
              <a:rPr lang="en-US" altLang="en-US" sz="1000" dirty="0">
                <a:latin typeface="Arial" panose="020B0604020202020204" pitchFamily="34" charset="0"/>
              </a:rPr>
              <a:t>Schedule </a:t>
            </a:r>
          </a:p>
        </p:txBody>
      </p:sp>
      <p:cxnSp>
        <p:nvCxnSpPr>
          <p:cNvPr id="60" name="Curved Connector 39">
            <a:extLst>
              <a:ext uri="{FF2B5EF4-FFF2-40B4-BE49-F238E27FC236}">
                <a16:creationId xmlns:a16="http://schemas.microsoft.com/office/drawing/2014/main" id="{B992C33D-568D-4BB4-8DEB-C8CB16E81860}"/>
              </a:ext>
            </a:extLst>
          </p:cNvPr>
          <p:cNvCxnSpPr>
            <a:cxnSpLocks/>
            <a:stCxn id="58" idx="3"/>
            <a:endCxn id="51" idx="0"/>
          </p:cNvCxnSpPr>
          <p:nvPr/>
        </p:nvCxnSpPr>
        <p:spPr>
          <a:xfrm>
            <a:off x="5093969" y="3262223"/>
            <a:ext cx="3800271"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urved Connector 54">
            <a:extLst>
              <a:ext uri="{FF2B5EF4-FFF2-40B4-BE49-F238E27FC236}">
                <a16:creationId xmlns:a16="http://schemas.microsoft.com/office/drawing/2014/main" id="{E90778FF-4FBA-420A-B13A-FF3AB3626C42}"/>
              </a:ext>
            </a:extLst>
          </p:cNvPr>
          <p:cNvCxnSpPr>
            <a:cxnSpLocks/>
            <a:stCxn id="58" idx="3"/>
            <a:endCxn id="52" idx="0"/>
          </p:cNvCxnSpPr>
          <p:nvPr/>
        </p:nvCxnSpPr>
        <p:spPr>
          <a:xfrm>
            <a:off x="5093968" y="3262223"/>
            <a:ext cx="6467247"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urved Connector 57">
            <a:extLst>
              <a:ext uri="{FF2B5EF4-FFF2-40B4-BE49-F238E27FC236}">
                <a16:creationId xmlns:a16="http://schemas.microsoft.com/office/drawing/2014/main" id="{A035DA12-756D-41B5-B0CF-21CBC8891284}"/>
              </a:ext>
            </a:extLst>
          </p:cNvPr>
          <p:cNvCxnSpPr>
            <a:cxnSpLocks/>
            <a:stCxn id="58" idx="3"/>
            <a:endCxn id="67" idx="0"/>
          </p:cNvCxnSpPr>
          <p:nvPr/>
        </p:nvCxnSpPr>
        <p:spPr>
          <a:xfrm>
            <a:off x="5093969" y="3262223"/>
            <a:ext cx="7390955"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1">
            <a:extLst>
              <a:ext uri="{FF2B5EF4-FFF2-40B4-BE49-F238E27FC236}">
                <a16:creationId xmlns:a16="http://schemas.microsoft.com/office/drawing/2014/main" id="{66BFA0C7-41E0-41DC-A2A1-446CAC998324}"/>
              </a:ext>
            </a:extLst>
          </p:cNvPr>
          <p:cNvSpPr txBox="1">
            <a:spLocks noChangeArrowheads="1"/>
          </p:cNvSpPr>
          <p:nvPr/>
        </p:nvSpPr>
        <p:spPr bwMode="auto">
          <a:xfrm>
            <a:off x="1426028" y="3021321"/>
            <a:ext cx="794707"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dirty="0">
                <a:latin typeface="Arial" panose="020B0604020202020204" pitchFamily="34" charset="0"/>
              </a:rPr>
              <a:t>Rel-18  </a:t>
            </a:r>
          </a:p>
          <a:p>
            <a:pPr>
              <a:lnSpc>
                <a:spcPct val="100000"/>
              </a:lnSpc>
              <a:spcBef>
                <a:spcPct val="0"/>
              </a:spcBef>
              <a:buFontTx/>
              <a:buNone/>
            </a:pPr>
            <a:r>
              <a:rPr lang="en-US" altLang="en-US" sz="1000" dirty="0">
                <a:latin typeface="Arial" panose="020B0604020202020204" pitchFamily="34" charset="0"/>
              </a:rPr>
              <a:t>Planning</a:t>
            </a:r>
          </a:p>
        </p:txBody>
      </p:sp>
      <p:sp>
        <p:nvSpPr>
          <p:cNvPr id="64" name="TextBox 63">
            <a:extLst>
              <a:ext uri="{FF2B5EF4-FFF2-40B4-BE49-F238E27FC236}">
                <a16:creationId xmlns:a16="http://schemas.microsoft.com/office/drawing/2014/main" id="{485C4E55-2244-44FE-AD69-45C21E31934C}"/>
              </a:ext>
            </a:extLst>
          </p:cNvPr>
          <p:cNvSpPr txBox="1"/>
          <p:nvPr/>
        </p:nvSpPr>
        <p:spPr>
          <a:xfrm>
            <a:off x="3189034" y="2120623"/>
            <a:ext cx="894722" cy="297483"/>
          </a:xfrm>
          <a:prstGeom prst="rect">
            <a:avLst/>
          </a:prstGeom>
          <a:solidFill>
            <a:schemeClr val="accent1">
              <a:lumMod val="60000"/>
              <a:lumOff val="40000"/>
            </a:schemeClr>
          </a:solidFill>
        </p:spPr>
        <p:txBody>
          <a:bodyPr>
            <a:spAutoFit/>
          </a:bodyPr>
          <a:lstStyle/>
          <a:p>
            <a:pPr>
              <a:defRPr/>
            </a:pPr>
            <a:r>
              <a:rPr lang="en-US" sz="900" dirty="0"/>
              <a:t>exceptions</a:t>
            </a:r>
            <a:endParaRPr lang="en-US" sz="1800" dirty="0"/>
          </a:p>
        </p:txBody>
      </p:sp>
      <p:sp>
        <p:nvSpPr>
          <p:cNvPr id="65" name="Rounded Rectangle 40">
            <a:extLst>
              <a:ext uri="{FF2B5EF4-FFF2-40B4-BE49-F238E27FC236}">
                <a16:creationId xmlns:a16="http://schemas.microsoft.com/office/drawing/2014/main" id="{7B2CF443-C73A-4A5E-9635-10BFE932687E}"/>
              </a:ext>
            </a:extLst>
          </p:cNvPr>
          <p:cNvSpPr/>
          <p:nvPr/>
        </p:nvSpPr>
        <p:spPr>
          <a:xfrm>
            <a:off x="2444592" y="3960378"/>
            <a:ext cx="905855" cy="99047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S1 normative ongoing; </a:t>
            </a:r>
          </a:p>
          <a:p>
            <a:pPr algn="ctr">
              <a:defRPr/>
            </a:pPr>
            <a:r>
              <a:rPr lang="en-US" sz="900" dirty="0"/>
              <a:t>SA2 SID Discussion</a:t>
            </a:r>
          </a:p>
        </p:txBody>
      </p:sp>
      <p:sp>
        <p:nvSpPr>
          <p:cNvPr id="66" name="TextBox 27">
            <a:extLst>
              <a:ext uri="{FF2B5EF4-FFF2-40B4-BE49-F238E27FC236}">
                <a16:creationId xmlns:a16="http://schemas.microsoft.com/office/drawing/2014/main" id="{D12AA483-F6B3-4119-B326-0CC6A11B9398}"/>
              </a:ext>
            </a:extLst>
          </p:cNvPr>
          <p:cNvSpPr txBox="1">
            <a:spLocks noChangeArrowheads="1"/>
          </p:cNvSpPr>
          <p:nvPr/>
        </p:nvSpPr>
        <p:spPr bwMode="auto">
          <a:xfrm>
            <a:off x="10333926"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SA#101</a:t>
            </a:r>
          </a:p>
          <a:p>
            <a:pPr algn="ctr">
              <a:lnSpc>
                <a:spcPct val="100000"/>
              </a:lnSpc>
              <a:spcBef>
                <a:spcPct val="0"/>
              </a:spcBef>
              <a:buFontTx/>
              <a:buNone/>
            </a:pPr>
            <a:r>
              <a:rPr lang="en-US" altLang="en-US" sz="1000" dirty="0">
                <a:latin typeface="Arial" panose="020B0604020202020204" pitchFamily="34" charset="0"/>
              </a:rPr>
              <a:t>Sep/2023</a:t>
            </a:r>
          </a:p>
        </p:txBody>
      </p:sp>
      <p:sp>
        <p:nvSpPr>
          <p:cNvPr id="68" name="TextBox 27">
            <a:extLst>
              <a:ext uri="{FF2B5EF4-FFF2-40B4-BE49-F238E27FC236}">
                <a16:creationId xmlns:a16="http://schemas.microsoft.com/office/drawing/2014/main" id="{5B64EC32-9451-496A-969A-F4AF27A496B5}"/>
              </a:ext>
            </a:extLst>
          </p:cNvPr>
          <p:cNvSpPr txBox="1">
            <a:spLocks noChangeArrowheads="1"/>
          </p:cNvSpPr>
          <p:nvPr/>
        </p:nvSpPr>
        <p:spPr bwMode="auto">
          <a:xfrm>
            <a:off x="11190141" y="1273630"/>
            <a:ext cx="852783"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SA#102</a:t>
            </a:r>
          </a:p>
          <a:p>
            <a:pPr algn="ctr">
              <a:lnSpc>
                <a:spcPct val="100000"/>
              </a:lnSpc>
              <a:spcBef>
                <a:spcPct val="0"/>
              </a:spcBef>
              <a:buFontTx/>
              <a:buNone/>
            </a:pPr>
            <a:r>
              <a:rPr lang="en-US" altLang="en-US" sz="1000" dirty="0">
                <a:latin typeface="Arial" panose="020B0604020202020204" pitchFamily="34" charset="0"/>
              </a:rPr>
              <a:t>Dec/2023</a:t>
            </a:r>
          </a:p>
        </p:txBody>
      </p:sp>
      <p:sp>
        <p:nvSpPr>
          <p:cNvPr id="69" name="TextBox 68">
            <a:extLst>
              <a:ext uri="{FF2B5EF4-FFF2-40B4-BE49-F238E27FC236}">
                <a16:creationId xmlns:a16="http://schemas.microsoft.com/office/drawing/2014/main" id="{70F69097-9A6A-404C-B45F-72DB8DC79338}"/>
              </a:ext>
            </a:extLst>
          </p:cNvPr>
          <p:cNvSpPr txBox="1"/>
          <p:nvPr/>
        </p:nvSpPr>
        <p:spPr>
          <a:xfrm>
            <a:off x="9392473" y="4263630"/>
            <a:ext cx="820919" cy="475973"/>
          </a:xfrm>
          <a:prstGeom prst="rect">
            <a:avLst/>
          </a:prstGeom>
          <a:solidFill>
            <a:schemeClr val="accent6">
              <a:lumMod val="40000"/>
              <a:lumOff val="60000"/>
            </a:schemeClr>
          </a:solidFill>
        </p:spPr>
        <p:txBody>
          <a:bodyPr wrap="square">
            <a:spAutoFit/>
          </a:bodyPr>
          <a:lstStyle/>
          <a:p>
            <a:pPr algn="ctr">
              <a:defRPr/>
            </a:pPr>
            <a:r>
              <a:rPr lang="en-US" sz="900" dirty="0">
                <a:latin typeface="+mn-lt"/>
              </a:rPr>
              <a:t>Exceptions</a:t>
            </a:r>
          </a:p>
          <a:p>
            <a:pPr algn="ctr">
              <a:defRPr/>
            </a:pPr>
            <a:r>
              <a:rPr lang="en-US" sz="900" dirty="0">
                <a:latin typeface="+mn-lt"/>
              </a:rPr>
              <a:t>(if any)</a:t>
            </a:r>
            <a:endParaRPr lang="en-US" sz="1800" dirty="0">
              <a:latin typeface="+mn-lt"/>
            </a:endParaRPr>
          </a:p>
        </p:txBody>
      </p:sp>
      <p:sp>
        <p:nvSpPr>
          <p:cNvPr id="70" name="Rounded Rectangle 24">
            <a:extLst>
              <a:ext uri="{FF2B5EF4-FFF2-40B4-BE49-F238E27FC236}">
                <a16:creationId xmlns:a16="http://schemas.microsoft.com/office/drawing/2014/main" id="{009172C9-1D4D-4BF2-B30E-5CC1C3002FF2}"/>
              </a:ext>
            </a:extLst>
          </p:cNvPr>
          <p:cNvSpPr/>
          <p:nvPr/>
        </p:nvSpPr>
        <p:spPr>
          <a:xfrm>
            <a:off x="6694059" y="3974242"/>
            <a:ext cx="1043512" cy="1051854"/>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2</a:t>
            </a:r>
          </a:p>
          <a:p>
            <a:pPr algn="ctr">
              <a:defRPr/>
            </a:pPr>
            <a:r>
              <a:rPr lang="en-US" sz="900" dirty="0"/>
              <a:t>SID Completion </a:t>
            </a:r>
          </a:p>
          <a:p>
            <a:pPr algn="ctr">
              <a:defRPr/>
            </a:pPr>
            <a:r>
              <a:rPr lang="en-US" sz="900" dirty="0"/>
              <a:t>/WIDs Approval</a:t>
            </a:r>
          </a:p>
        </p:txBody>
      </p:sp>
      <p:sp>
        <p:nvSpPr>
          <p:cNvPr id="72" name="TextBox 27">
            <a:extLst>
              <a:ext uri="{FF2B5EF4-FFF2-40B4-BE49-F238E27FC236}">
                <a16:creationId xmlns:a16="http://schemas.microsoft.com/office/drawing/2014/main" id="{7298BF40-F315-4F21-A441-07C629C0A70B}"/>
              </a:ext>
            </a:extLst>
          </p:cNvPr>
          <p:cNvSpPr txBox="1">
            <a:spLocks noChangeArrowheads="1"/>
          </p:cNvSpPr>
          <p:nvPr/>
        </p:nvSpPr>
        <p:spPr bwMode="auto">
          <a:xfrm>
            <a:off x="12076052" y="1275941"/>
            <a:ext cx="845291"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SA#103</a:t>
            </a:r>
          </a:p>
          <a:p>
            <a:pPr algn="ctr">
              <a:lnSpc>
                <a:spcPct val="100000"/>
              </a:lnSpc>
              <a:spcBef>
                <a:spcPct val="0"/>
              </a:spcBef>
              <a:buFontTx/>
              <a:buNone/>
            </a:pPr>
            <a:r>
              <a:rPr lang="en-US" altLang="en-US" sz="1000" dirty="0">
                <a:latin typeface="Arial" panose="020B0604020202020204" pitchFamily="34" charset="0"/>
              </a:rPr>
              <a:t>Mar/2024</a:t>
            </a:r>
          </a:p>
        </p:txBody>
      </p:sp>
      <p:sp>
        <p:nvSpPr>
          <p:cNvPr id="67" name="Rounded Rectangle 58">
            <a:extLst>
              <a:ext uri="{FF2B5EF4-FFF2-40B4-BE49-F238E27FC236}">
                <a16:creationId xmlns:a16="http://schemas.microsoft.com/office/drawing/2014/main" id="{323F8A8E-EA7E-45F6-B5E8-21EC36280A93}"/>
              </a:ext>
            </a:extLst>
          </p:cNvPr>
          <p:cNvSpPr/>
          <p:nvPr/>
        </p:nvSpPr>
        <p:spPr>
          <a:xfrm>
            <a:off x="12123138" y="3960378"/>
            <a:ext cx="723570" cy="1015028"/>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code</a:t>
            </a:r>
          </a:p>
          <a:p>
            <a:pPr algn="ctr">
              <a:defRPr/>
            </a:pPr>
            <a:r>
              <a:rPr lang="en-US" sz="900" dirty="0"/>
              <a:t>freeze</a:t>
            </a:r>
          </a:p>
        </p:txBody>
      </p:sp>
      <p:sp>
        <p:nvSpPr>
          <p:cNvPr id="76" name="Chevron 60">
            <a:extLst>
              <a:ext uri="{FF2B5EF4-FFF2-40B4-BE49-F238E27FC236}">
                <a16:creationId xmlns:a16="http://schemas.microsoft.com/office/drawing/2014/main" id="{19CEF8B2-862B-4BCD-90AB-871C1660D30D}"/>
              </a:ext>
            </a:extLst>
          </p:cNvPr>
          <p:cNvSpPr>
            <a:spLocks noChangeArrowheads="1"/>
          </p:cNvSpPr>
          <p:nvPr/>
        </p:nvSpPr>
        <p:spPr bwMode="auto">
          <a:xfrm>
            <a:off x="4618192" y="5138335"/>
            <a:ext cx="3484694" cy="281916"/>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Study Phase</a:t>
            </a:r>
          </a:p>
        </p:txBody>
      </p:sp>
      <p:sp>
        <p:nvSpPr>
          <p:cNvPr id="77" name="Chevron 60">
            <a:extLst>
              <a:ext uri="{FF2B5EF4-FFF2-40B4-BE49-F238E27FC236}">
                <a16:creationId xmlns:a16="http://schemas.microsoft.com/office/drawing/2014/main" id="{9DB7E7F7-83E4-4910-8916-ED4AB927D7C0}"/>
              </a:ext>
            </a:extLst>
          </p:cNvPr>
          <p:cNvSpPr>
            <a:spLocks noChangeArrowheads="1"/>
          </p:cNvSpPr>
          <p:nvPr/>
        </p:nvSpPr>
        <p:spPr bwMode="auto">
          <a:xfrm>
            <a:off x="7189357" y="5448779"/>
            <a:ext cx="1844293" cy="268010"/>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Normative Phase</a:t>
            </a:r>
          </a:p>
        </p:txBody>
      </p:sp>
      <p:sp>
        <p:nvSpPr>
          <p:cNvPr id="78" name="Chevron 60">
            <a:extLst>
              <a:ext uri="{FF2B5EF4-FFF2-40B4-BE49-F238E27FC236}">
                <a16:creationId xmlns:a16="http://schemas.microsoft.com/office/drawing/2014/main" id="{6F65104B-5F94-462F-BDDF-6A1BA4336FE6}"/>
              </a:ext>
            </a:extLst>
          </p:cNvPr>
          <p:cNvSpPr>
            <a:spLocks noChangeArrowheads="1"/>
          </p:cNvSpPr>
          <p:nvPr/>
        </p:nvSpPr>
        <p:spPr bwMode="auto">
          <a:xfrm>
            <a:off x="5477140" y="5877251"/>
            <a:ext cx="1746690" cy="437140"/>
          </a:xfrm>
          <a:prstGeom prst="chevron">
            <a:avLst>
              <a:gd name="adj" fmla="val 49961"/>
            </a:avLst>
          </a:prstGeom>
          <a:solidFill>
            <a:srgbClr val="FFC000"/>
          </a:solidFill>
          <a:ln>
            <a:noFill/>
          </a:ln>
        </p:spPr>
        <p:txBody>
          <a:bodyPr lIns="0" rIns="0"/>
          <a:lstStyle/>
          <a:p>
            <a:pPr algn="ctr"/>
            <a:r>
              <a:rPr lang="fr-FR" altLang="en-US" sz="900" dirty="0">
                <a:cs typeface="Arial" panose="020B0604020202020204" pitchFamily="34" charset="0"/>
              </a:rPr>
              <a:t>TEI18 propsoal submission/approval</a:t>
            </a:r>
          </a:p>
        </p:txBody>
      </p:sp>
      <p:sp>
        <p:nvSpPr>
          <p:cNvPr id="79" name="Chevron 60">
            <a:extLst>
              <a:ext uri="{FF2B5EF4-FFF2-40B4-BE49-F238E27FC236}">
                <a16:creationId xmlns:a16="http://schemas.microsoft.com/office/drawing/2014/main" id="{B40896A6-5BFE-4878-A387-8481CA66540E}"/>
              </a:ext>
            </a:extLst>
          </p:cNvPr>
          <p:cNvSpPr>
            <a:spLocks noChangeArrowheads="1"/>
          </p:cNvSpPr>
          <p:nvPr/>
        </p:nvSpPr>
        <p:spPr bwMode="auto">
          <a:xfrm>
            <a:off x="7240998" y="5950110"/>
            <a:ext cx="1746690" cy="268010"/>
          </a:xfrm>
          <a:prstGeom prst="chevron">
            <a:avLst>
              <a:gd name="adj" fmla="val 49961"/>
            </a:avLst>
          </a:prstGeom>
          <a:solidFill>
            <a:srgbClr val="FFC000"/>
          </a:solidFill>
          <a:ln>
            <a:noFill/>
          </a:ln>
        </p:spPr>
        <p:txBody>
          <a:bodyPr lIns="0" rIns="0"/>
          <a:lstStyle/>
          <a:p>
            <a:pPr algn="ctr"/>
            <a:r>
              <a:rPr lang="fr-FR" altLang="en-US" sz="900" dirty="0">
                <a:cs typeface="Arial" panose="020B0604020202020204" pitchFamily="34" charset="0"/>
              </a:rPr>
              <a:t>TEI18 handling</a:t>
            </a:r>
          </a:p>
        </p:txBody>
      </p:sp>
      <p:sp>
        <p:nvSpPr>
          <p:cNvPr id="73" name="Chevron 60">
            <a:extLst>
              <a:ext uri="{FF2B5EF4-FFF2-40B4-BE49-F238E27FC236}">
                <a16:creationId xmlns:a16="http://schemas.microsoft.com/office/drawing/2014/main" id="{1CF75304-2C4D-4D77-A043-0C9DBFF9F5FD}"/>
              </a:ext>
            </a:extLst>
          </p:cNvPr>
          <p:cNvSpPr>
            <a:spLocks noChangeArrowheads="1"/>
          </p:cNvSpPr>
          <p:nvPr/>
        </p:nvSpPr>
        <p:spPr bwMode="auto">
          <a:xfrm>
            <a:off x="2895600" y="5105679"/>
            <a:ext cx="1741715" cy="348063"/>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Study Agreed/ Endorsed</a:t>
            </a:r>
          </a:p>
        </p:txBody>
      </p:sp>
    </p:spTree>
    <p:extLst>
      <p:ext uri="{BB962C8B-B14F-4D97-AF65-F5344CB8AC3E}">
        <p14:creationId xmlns:p14="http://schemas.microsoft.com/office/powerpoint/2010/main" val="401173505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Rounded Corners 128">
            <a:extLst>
              <a:ext uri="{FF2B5EF4-FFF2-40B4-BE49-F238E27FC236}">
                <a16:creationId xmlns:a16="http://schemas.microsoft.com/office/drawing/2014/main" id="{498447CA-E2C4-4942-A542-4F3E862975C1}"/>
              </a:ext>
            </a:extLst>
          </p:cNvPr>
          <p:cNvSpPr/>
          <p:nvPr/>
        </p:nvSpPr>
        <p:spPr>
          <a:xfrm>
            <a:off x="4937287" y="2704542"/>
            <a:ext cx="330751" cy="345661"/>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160" name="Rectangle: Rounded Corners 159">
            <a:extLst>
              <a:ext uri="{FF2B5EF4-FFF2-40B4-BE49-F238E27FC236}">
                <a16:creationId xmlns:a16="http://schemas.microsoft.com/office/drawing/2014/main" id="{C2EDCFD0-DC17-4EE9-B215-37A4AE715F8B}"/>
              </a:ext>
            </a:extLst>
          </p:cNvPr>
          <p:cNvSpPr/>
          <p:nvPr/>
        </p:nvSpPr>
        <p:spPr>
          <a:xfrm>
            <a:off x="6272852" y="2706201"/>
            <a:ext cx="356052" cy="403910"/>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153</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sp>
        <p:nvSpPr>
          <p:cNvPr id="153" name="Rectangle: Rounded Corners 152">
            <a:extLst>
              <a:ext uri="{FF2B5EF4-FFF2-40B4-BE49-F238E27FC236}">
                <a16:creationId xmlns:a16="http://schemas.microsoft.com/office/drawing/2014/main" id="{1C3A0C1A-4A7F-4632-AE4F-25D5EB969B3D}"/>
              </a:ext>
            </a:extLst>
          </p:cNvPr>
          <p:cNvSpPr/>
          <p:nvPr/>
        </p:nvSpPr>
        <p:spPr>
          <a:xfrm>
            <a:off x="3932002" y="2706991"/>
            <a:ext cx="335666" cy="403652"/>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a:p>
            <a:pPr algn="ctr" defTabSz="514325">
              <a:defRPr/>
            </a:pPr>
            <a:endParaRPr lang="en-US" sz="900" b="1" kern="0" dirty="0">
              <a:solidFill>
                <a:srgbClr val="FFFFFF"/>
              </a:solidFill>
              <a:latin typeface="Nokia Pure Text Light" panose="020B0403020202020204" pitchFamily="34" charset="0"/>
              <a:ea typeface="Nokia Pure Text Light" panose="020B0403020202020204" pitchFamily="34" charset="0"/>
            </a:endParaRPr>
          </a:p>
        </p:txBody>
      </p:sp>
      <p:sp>
        <p:nvSpPr>
          <p:cNvPr id="314" name="Rectangle: Rounded Corners 313">
            <a:extLst>
              <a:ext uri="{FF2B5EF4-FFF2-40B4-BE49-F238E27FC236}">
                <a16:creationId xmlns:a16="http://schemas.microsoft.com/office/drawing/2014/main" id="{FEA6A9AD-7E08-4FF2-A545-E68988D56D2F}"/>
              </a:ext>
            </a:extLst>
          </p:cNvPr>
          <p:cNvSpPr/>
          <p:nvPr/>
        </p:nvSpPr>
        <p:spPr>
          <a:xfrm>
            <a:off x="511220" y="2667827"/>
            <a:ext cx="330751" cy="345661"/>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4" name="Left Brace 3">
            <a:extLst>
              <a:ext uri="{FF2B5EF4-FFF2-40B4-BE49-F238E27FC236}">
                <a16:creationId xmlns:a16="http://schemas.microsoft.com/office/drawing/2014/main" id="{DBF1D736-B64F-42EE-854E-1BBA4B468F9A}"/>
              </a:ext>
            </a:extLst>
          </p:cNvPr>
          <p:cNvSpPr/>
          <p:nvPr/>
        </p:nvSpPr>
        <p:spPr bwMode="auto">
          <a:xfrm rot="5400000">
            <a:off x="4176673" y="-1490469"/>
            <a:ext cx="312157" cy="5688449"/>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99" name="TextBox 98">
            <a:extLst>
              <a:ext uri="{FF2B5EF4-FFF2-40B4-BE49-F238E27FC236}">
                <a16:creationId xmlns:a16="http://schemas.microsoft.com/office/drawing/2014/main" id="{648EA7BD-73E3-4741-8E24-92FE243ECAED}"/>
              </a:ext>
            </a:extLst>
          </p:cNvPr>
          <p:cNvSpPr txBox="1"/>
          <p:nvPr/>
        </p:nvSpPr>
        <p:spPr>
          <a:xfrm>
            <a:off x="3206601" y="931932"/>
            <a:ext cx="2196396"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E-meetings</a:t>
            </a:r>
            <a:endParaRPr lang="en-US" sz="1472" dirty="0">
              <a:solidFill>
                <a:prstClr val="black"/>
              </a:solidFill>
              <a:latin typeface="Calibri"/>
            </a:endParaRPr>
          </a:p>
        </p:txBody>
      </p:sp>
      <p:sp>
        <p:nvSpPr>
          <p:cNvPr id="120" name="Title 1">
            <a:extLst>
              <a:ext uri="{FF2B5EF4-FFF2-40B4-BE49-F238E27FC236}">
                <a16:creationId xmlns:a16="http://schemas.microsoft.com/office/drawing/2014/main" id="{1AEACCB4-2C82-45FB-A3B6-CEC35C299C6A}"/>
              </a:ext>
            </a:extLst>
          </p:cNvPr>
          <p:cNvSpPr>
            <a:spLocks noGrp="1"/>
          </p:cNvSpPr>
          <p:nvPr>
            <p:ph type="title"/>
          </p:nvPr>
        </p:nvSpPr>
        <p:spPr>
          <a:xfrm>
            <a:off x="835106" y="60268"/>
            <a:ext cx="12755307" cy="661749"/>
          </a:xfrm>
        </p:spPr>
        <p:txBody>
          <a:bodyPr/>
          <a:lstStyle/>
          <a:p>
            <a:r>
              <a:rPr lang="en-US" sz="3200" dirty="0"/>
              <a:t>SA2 Meeting Planning</a:t>
            </a:r>
          </a:p>
        </p:txBody>
      </p:sp>
      <p:sp>
        <p:nvSpPr>
          <p:cNvPr id="6" name="Rectangle 5">
            <a:extLst>
              <a:ext uri="{FF2B5EF4-FFF2-40B4-BE49-F238E27FC236}">
                <a16:creationId xmlns:a16="http://schemas.microsoft.com/office/drawing/2014/main" id="{162D7421-30C8-4AD0-941E-77D215AB376E}"/>
              </a:ext>
            </a:extLst>
          </p:cNvPr>
          <p:cNvSpPr/>
          <p:nvPr/>
        </p:nvSpPr>
        <p:spPr bwMode="auto">
          <a:xfrm>
            <a:off x="127565" y="2362426"/>
            <a:ext cx="7060020" cy="797001"/>
          </a:xfrm>
          <a:prstGeom prst="rect">
            <a:avLst/>
          </a:prstGeom>
          <a:solidFill>
            <a:srgbClr val="C5C5C5">
              <a:alpha val="63922"/>
            </a:srgbClr>
          </a:solidFill>
          <a:ln w="9525" cap="flat" cmpd="sng" algn="ctr">
            <a:no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dirty="0">
              <a:solidFill>
                <a:prstClr val="black"/>
              </a:solidFill>
              <a:latin typeface="Arial" charset="0"/>
            </a:endParaRPr>
          </a:p>
        </p:txBody>
      </p:sp>
      <p:sp>
        <p:nvSpPr>
          <p:cNvPr id="280" name="Rectangle 279">
            <a:extLst>
              <a:ext uri="{FF2B5EF4-FFF2-40B4-BE49-F238E27FC236}">
                <a16:creationId xmlns:a16="http://schemas.microsoft.com/office/drawing/2014/main" id="{3BC7B0B6-56EA-4503-AADC-66F209BB27A2}"/>
              </a:ext>
            </a:extLst>
          </p:cNvPr>
          <p:cNvSpPr/>
          <p:nvPr/>
        </p:nvSpPr>
        <p:spPr>
          <a:xfrm>
            <a:off x="168666" y="1532068"/>
            <a:ext cx="1314674"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June</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282" name="Rectangle 281">
            <a:extLst>
              <a:ext uri="{FF2B5EF4-FFF2-40B4-BE49-F238E27FC236}">
                <a16:creationId xmlns:a16="http://schemas.microsoft.com/office/drawing/2014/main" id="{20C9C717-B36B-4101-95DF-8F272655F94D}"/>
              </a:ext>
            </a:extLst>
          </p:cNvPr>
          <p:cNvSpPr/>
          <p:nvPr/>
        </p:nvSpPr>
        <p:spPr>
          <a:xfrm>
            <a:off x="159545"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30-3</a:t>
            </a:r>
          </a:p>
        </p:txBody>
      </p:sp>
      <p:sp>
        <p:nvSpPr>
          <p:cNvPr id="283" name="Rectangle 282">
            <a:extLst>
              <a:ext uri="{FF2B5EF4-FFF2-40B4-BE49-F238E27FC236}">
                <a16:creationId xmlns:a16="http://schemas.microsoft.com/office/drawing/2014/main" id="{D44BB320-2C47-4735-B111-C7E4074DA6D9}"/>
              </a:ext>
            </a:extLst>
          </p:cNvPr>
          <p:cNvSpPr/>
          <p:nvPr/>
        </p:nvSpPr>
        <p:spPr>
          <a:xfrm>
            <a:off x="505519"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6-10</a:t>
            </a:r>
          </a:p>
        </p:txBody>
      </p:sp>
      <p:sp>
        <p:nvSpPr>
          <p:cNvPr id="284" name="Rectangle 283">
            <a:extLst>
              <a:ext uri="{FF2B5EF4-FFF2-40B4-BE49-F238E27FC236}">
                <a16:creationId xmlns:a16="http://schemas.microsoft.com/office/drawing/2014/main" id="{1D454E32-87E2-4E79-A990-BE0961F4560B}"/>
              </a:ext>
            </a:extLst>
          </p:cNvPr>
          <p:cNvSpPr/>
          <p:nvPr/>
        </p:nvSpPr>
        <p:spPr>
          <a:xfrm>
            <a:off x="1170063"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286" name="Rectangle 285">
            <a:extLst>
              <a:ext uri="{FF2B5EF4-FFF2-40B4-BE49-F238E27FC236}">
                <a16:creationId xmlns:a16="http://schemas.microsoft.com/office/drawing/2014/main" id="{CCAFF31B-2BAD-43E7-A9A0-1E8405484B33}"/>
              </a:ext>
            </a:extLst>
          </p:cNvPr>
          <p:cNvSpPr/>
          <p:nvPr/>
        </p:nvSpPr>
        <p:spPr>
          <a:xfrm>
            <a:off x="833325" y="21404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cxnSp>
        <p:nvCxnSpPr>
          <p:cNvPr id="291" name="Straight Connector 12">
            <a:extLst>
              <a:ext uri="{FF2B5EF4-FFF2-40B4-BE49-F238E27FC236}">
                <a16:creationId xmlns:a16="http://schemas.microsoft.com/office/drawing/2014/main" id="{499E0C8D-234D-43DA-B16E-69D0E9028006}"/>
              </a:ext>
            </a:extLst>
          </p:cNvPr>
          <p:cNvCxnSpPr>
            <a:cxnSpLocks/>
          </p:cNvCxnSpPr>
          <p:nvPr/>
        </p:nvCxnSpPr>
        <p:spPr bwMode="auto">
          <a:xfrm flipV="1">
            <a:off x="1498352"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99" name="Straight Connector 12">
            <a:extLst>
              <a:ext uri="{FF2B5EF4-FFF2-40B4-BE49-F238E27FC236}">
                <a16:creationId xmlns:a16="http://schemas.microsoft.com/office/drawing/2014/main" id="{7DF6CCC4-9D7D-408A-A16D-2AF72167B519}"/>
              </a:ext>
            </a:extLst>
          </p:cNvPr>
          <p:cNvCxnSpPr>
            <a:cxnSpLocks/>
          </p:cNvCxnSpPr>
          <p:nvPr/>
        </p:nvCxnSpPr>
        <p:spPr bwMode="auto">
          <a:xfrm flipV="1">
            <a:off x="505519"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300" name="Straight Connector 12">
            <a:extLst>
              <a:ext uri="{FF2B5EF4-FFF2-40B4-BE49-F238E27FC236}">
                <a16:creationId xmlns:a16="http://schemas.microsoft.com/office/drawing/2014/main" id="{7EB8C386-9802-418E-8FDE-BFF693B4C310}"/>
              </a:ext>
            </a:extLst>
          </p:cNvPr>
          <p:cNvCxnSpPr>
            <a:cxnSpLocks/>
          </p:cNvCxnSpPr>
          <p:nvPr/>
        </p:nvCxnSpPr>
        <p:spPr bwMode="auto">
          <a:xfrm flipV="1">
            <a:off x="841084"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301" name="Straight Connector 12">
            <a:extLst>
              <a:ext uri="{FF2B5EF4-FFF2-40B4-BE49-F238E27FC236}">
                <a16:creationId xmlns:a16="http://schemas.microsoft.com/office/drawing/2014/main" id="{218B8C0C-6CCE-46BE-A93F-E865F2FD9F49}"/>
              </a:ext>
            </a:extLst>
          </p:cNvPr>
          <p:cNvCxnSpPr>
            <a:cxnSpLocks/>
          </p:cNvCxnSpPr>
          <p:nvPr/>
        </p:nvCxnSpPr>
        <p:spPr bwMode="auto">
          <a:xfrm flipV="1">
            <a:off x="1170063"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302" name="Rectangle: Rounded Corners 301">
            <a:extLst>
              <a:ext uri="{FF2B5EF4-FFF2-40B4-BE49-F238E27FC236}">
                <a16:creationId xmlns:a16="http://schemas.microsoft.com/office/drawing/2014/main" id="{FEFEB364-ABB2-45F2-B415-92FAFBFB628C}"/>
              </a:ext>
            </a:extLst>
          </p:cNvPr>
          <p:cNvSpPr/>
          <p:nvPr/>
        </p:nvSpPr>
        <p:spPr>
          <a:xfrm>
            <a:off x="515389" y="3412256"/>
            <a:ext cx="331985" cy="3120458"/>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6</a:t>
            </a:r>
          </a:p>
        </p:txBody>
      </p:sp>
      <p:sp>
        <p:nvSpPr>
          <p:cNvPr id="89" name="Rectangle 88">
            <a:extLst>
              <a:ext uri="{FF2B5EF4-FFF2-40B4-BE49-F238E27FC236}">
                <a16:creationId xmlns:a16="http://schemas.microsoft.com/office/drawing/2014/main" id="{90F188CA-8E66-4688-A406-B784C77CA86C}"/>
              </a:ext>
            </a:extLst>
          </p:cNvPr>
          <p:cNvSpPr/>
          <p:nvPr/>
        </p:nvSpPr>
        <p:spPr>
          <a:xfrm>
            <a:off x="1520456" y="1545928"/>
            <a:ext cx="1385582"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July</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90" name="Rectangle 89">
            <a:extLst>
              <a:ext uri="{FF2B5EF4-FFF2-40B4-BE49-F238E27FC236}">
                <a16:creationId xmlns:a16="http://schemas.microsoft.com/office/drawing/2014/main" id="{E3E86FC1-6752-46A8-B70F-2C9C76C4A8B1}"/>
              </a:ext>
            </a:extLst>
          </p:cNvPr>
          <p:cNvSpPr/>
          <p:nvPr/>
        </p:nvSpPr>
        <p:spPr>
          <a:xfrm>
            <a:off x="1531147"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27-1</a:t>
            </a:r>
          </a:p>
        </p:txBody>
      </p:sp>
      <p:sp>
        <p:nvSpPr>
          <p:cNvPr id="91" name="Rectangle 90">
            <a:extLst>
              <a:ext uri="{FF2B5EF4-FFF2-40B4-BE49-F238E27FC236}">
                <a16:creationId xmlns:a16="http://schemas.microsoft.com/office/drawing/2014/main" id="{52BDE74C-AA53-4EC1-A9F9-49556975DA88}"/>
              </a:ext>
            </a:extLst>
          </p:cNvPr>
          <p:cNvSpPr/>
          <p:nvPr/>
        </p:nvSpPr>
        <p:spPr>
          <a:xfrm>
            <a:off x="1877121"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4-8</a:t>
            </a:r>
          </a:p>
        </p:txBody>
      </p:sp>
      <p:sp>
        <p:nvSpPr>
          <p:cNvPr id="92" name="Rectangle 91">
            <a:extLst>
              <a:ext uri="{FF2B5EF4-FFF2-40B4-BE49-F238E27FC236}">
                <a16:creationId xmlns:a16="http://schemas.microsoft.com/office/drawing/2014/main" id="{8A5C0EA4-E3BA-4665-8EA1-535B8CF4D6C5}"/>
              </a:ext>
            </a:extLst>
          </p:cNvPr>
          <p:cNvSpPr/>
          <p:nvPr/>
        </p:nvSpPr>
        <p:spPr>
          <a:xfrm>
            <a:off x="2541665"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18-29</a:t>
            </a:r>
          </a:p>
        </p:txBody>
      </p:sp>
      <p:sp>
        <p:nvSpPr>
          <p:cNvPr id="93" name="Rectangle 92">
            <a:extLst>
              <a:ext uri="{FF2B5EF4-FFF2-40B4-BE49-F238E27FC236}">
                <a16:creationId xmlns:a16="http://schemas.microsoft.com/office/drawing/2014/main" id="{A702C5E2-C4D2-486F-A2E4-D18A3FC39563}"/>
              </a:ext>
            </a:extLst>
          </p:cNvPr>
          <p:cNvSpPr/>
          <p:nvPr/>
        </p:nvSpPr>
        <p:spPr>
          <a:xfrm>
            <a:off x="2204927" y="215433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11-15</a:t>
            </a:r>
          </a:p>
        </p:txBody>
      </p:sp>
      <p:cxnSp>
        <p:nvCxnSpPr>
          <p:cNvPr id="94" name="Straight Connector 12">
            <a:extLst>
              <a:ext uri="{FF2B5EF4-FFF2-40B4-BE49-F238E27FC236}">
                <a16:creationId xmlns:a16="http://schemas.microsoft.com/office/drawing/2014/main" id="{D4514FA9-F590-4E79-80B7-74049ADC0C07}"/>
              </a:ext>
            </a:extLst>
          </p:cNvPr>
          <p:cNvCxnSpPr>
            <a:cxnSpLocks/>
          </p:cNvCxnSpPr>
          <p:nvPr/>
        </p:nvCxnSpPr>
        <p:spPr bwMode="auto">
          <a:xfrm flipV="1">
            <a:off x="2951840" y="24699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6" name="Straight Connector 12">
            <a:extLst>
              <a:ext uri="{FF2B5EF4-FFF2-40B4-BE49-F238E27FC236}">
                <a16:creationId xmlns:a16="http://schemas.microsoft.com/office/drawing/2014/main" id="{4835C995-B471-4B59-BE47-6944A25D6FD5}"/>
              </a:ext>
            </a:extLst>
          </p:cNvPr>
          <p:cNvCxnSpPr>
            <a:cxnSpLocks/>
          </p:cNvCxnSpPr>
          <p:nvPr/>
        </p:nvCxnSpPr>
        <p:spPr bwMode="auto">
          <a:xfrm flipV="1">
            <a:off x="1877121" y="248360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7" name="Straight Connector 12">
            <a:extLst>
              <a:ext uri="{FF2B5EF4-FFF2-40B4-BE49-F238E27FC236}">
                <a16:creationId xmlns:a16="http://schemas.microsoft.com/office/drawing/2014/main" id="{9C3A1CF5-1ACE-4A9A-AB1B-2666E9D15D2C}"/>
              </a:ext>
            </a:extLst>
          </p:cNvPr>
          <p:cNvCxnSpPr>
            <a:cxnSpLocks/>
          </p:cNvCxnSpPr>
          <p:nvPr/>
        </p:nvCxnSpPr>
        <p:spPr bwMode="auto">
          <a:xfrm flipV="1">
            <a:off x="2212686" y="248360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8" name="Straight Connector 12">
            <a:extLst>
              <a:ext uri="{FF2B5EF4-FFF2-40B4-BE49-F238E27FC236}">
                <a16:creationId xmlns:a16="http://schemas.microsoft.com/office/drawing/2014/main" id="{AB525980-F175-4B37-8765-E06860C5DF4A}"/>
              </a:ext>
            </a:extLst>
          </p:cNvPr>
          <p:cNvCxnSpPr>
            <a:cxnSpLocks/>
          </p:cNvCxnSpPr>
          <p:nvPr/>
        </p:nvCxnSpPr>
        <p:spPr bwMode="auto">
          <a:xfrm flipV="1">
            <a:off x="2514370" y="24699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02" name="Rectangle 101">
            <a:extLst>
              <a:ext uri="{FF2B5EF4-FFF2-40B4-BE49-F238E27FC236}">
                <a16:creationId xmlns:a16="http://schemas.microsoft.com/office/drawing/2014/main" id="{654E6AD2-29E9-4D5B-BEE7-E47912D8DEBF}"/>
              </a:ext>
            </a:extLst>
          </p:cNvPr>
          <p:cNvSpPr/>
          <p:nvPr/>
        </p:nvSpPr>
        <p:spPr>
          <a:xfrm>
            <a:off x="2925721" y="1545922"/>
            <a:ext cx="1422969"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Aug</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03" name="Rectangle 102">
            <a:extLst>
              <a:ext uri="{FF2B5EF4-FFF2-40B4-BE49-F238E27FC236}">
                <a16:creationId xmlns:a16="http://schemas.microsoft.com/office/drawing/2014/main" id="{42FA2A48-FD3F-4713-B715-9E8702461370}"/>
              </a:ext>
            </a:extLst>
          </p:cNvPr>
          <p:cNvSpPr/>
          <p:nvPr/>
        </p:nvSpPr>
        <p:spPr>
          <a:xfrm>
            <a:off x="2916601"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1-5</a:t>
            </a:r>
          </a:p>
        </p:txBody>
      </p:sp>
      <p:sp>
        <p:nvSpPr>
          <p:cNvPr id="105" name="Rectangle 104">
            <a:extLst>
              <a:ext uri="{FF2B5EF4-FFF2-40B4-BE49-F238E27FC236}">
                <a16:creationId xmlns:a16="http://schemas.microsoft.com/office/drawing/2014/main" id="{718B59ED-6095-4176-99E8-890B951A739D}"/>
              </a:ext>
            </a:extLst>
          </p:cNvPr>
          <p:cNvSpPr/>
          <p:nvPr/>
        </p:nvSpPr>
        <p:spPr>
          <a:xfrm>
            <a:off x="3262575"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8-12</a:t>
            </a:r>
          </a:p>
        </p:txBody>
      </p:sp>
      <p:sp>
        <p:nvSpPr>
          <p:cNvPr id="106" name="Rectangle 105">
            <a:extLst>
              <a:ext uri="{FF2B5EF4-FFF2-40B4-BE49-F238E27FC236}">
                <a16:creationId xmlns:a16="http://schemas.microsoft.com/office/drawing/2014/main" id="{CD5DFE10-F140-42AB-8605-43A7825E37ED}"/>
              </a:ext>
            </a:extLst>
          </p:cNvPr>
          <p:cNvSpPr/>
          <p:nvPr/>
        </p:nvSpPr>
        <p:spPr>
          <a:xfrm>
            <a:off x="3927119"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22-26</a:t>
            </a:r>
          </a:p>
        </p:txBody>
      </p:sp>
      <p:sp>
        <p:nvSpPr>
          <p:cNvPr id="107" name="Rectangle 106">
            <a:extLst>
              <a:ext uri="{FF2B5EF4-FFF2-40B4-BE49-F238E27FC236}">
                <a16:creationId xmlns:a16="http://schemas.microsoft.com/office/drawing/2014/main" id="{A4FDD400-ADCC-44DD-A3B9-090518109F44}"/>
              </a:ext>
            </a:extLst>
          </p:cNvPr>
          <p:cNvSpPr/>
          <p:nvPr/>
        </p:nvSpPr>
        <p:spPr>
          <a:xfrm>
            <a:off x="3590381" y="215433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15-19</a:t>
            </a:r>
          </a:p>
        </p:txBody>
      </p:sp>
      <p:cxnSp>
        <p:nvCxnSpPr>
          <p:cNvPr id="108" name="Straight Connector 12">
            <a:extLst>
              <a:ext uri="{FF2B5EF4-FFF2-40B4-BE49-F238E27FC236}">
                <a16:creationId xmlns:a16="http://schemas.microsoft.com/office/drawing/2014/main" id="{AE63E074-144B-4A6C-A940-328D67ED8613}"/>
              </a:ext>
            </a:extLst>
          </p:cNvPr>
          <p:cNvCxnSpPr>
            <a:cxnSpLocks/>
          </p:cNvCxnSpPr>
          <p:nvPr/>
        </p:nvCxnSpPr>
        <p:spPr bwMode="auto">
          <a:xfrm flipV="1">
            <a:off x="4255408"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4" name="Straight Connector 12">
            <a:extLst>
              <a:ext uri="{FF2B5EF4-FFF2-40B4-BE49-F238E27FC236}">
                <a16:creationId xmlns:a16="http://schemas.microsoft.com/office/drawing/2014/main" id="{FB9614DF-D278-439C-8304-8ADCC05CA883}"/>
              </a:ext>
            </a:extLst>
          </p:cNvPr>
          <p:cNvCxnSpPr>
            <a:cxnSpLocks/>
          </p:cNvCxnSpPr>
          <p:nvPr/>
        </p:nvCxnSpPr>
        <p:spPr bwMode="auto">
          <a:xfrm flipV="1">
            <a:off x="3289871"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5" name="Straight Connector 12">
            <a:extLst>
              <a:ext uri="{FF2B5EF4-FFF2-40B4-BE49-F238E27FC236}">
                <a16:creationId xmlns:a16="http://schemas.microsoft.com/office/drawing/2014/main" id="{9CB0B77A-9639-4171-BDE0-5EE9757FC31F}"/>
              </a:ext>
            </a:extLst>
          </p:cNvPr>
          <p:cNvCxnSpPr>
            <a:cxnSpLocks/>
          </p:cNvCxnSpPr>
          <p:nvPr/>
        </p:nvCxnSpPr>
        <p:spPr bwMode="auto">
          <a:xfrm flipV="1">
            <a:off x="3598140"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7" name="Straight Connector 12">
            <a:extLst>
              <a:ext uri="{FF2B5EF4-FFF2-40B4-BE49-F238E27FC236}">
                <a16:creationId xmlns:a16="http://schemas.microsoft.com/office/drawing/2014/main" id="{98707B14-A454-4865-813A-F5A2C2699050}"/>
              </a:ext>
            </a:extLst>
          </p:cNvPr>
          <p:cNvCxnSpPr>
            <a:cxnSpLocks/>
          </p:cNvCxnSpPr>
          <p:nvPr/>
        </p:nvCxnSpPr>
        <p:spPr bwMode="auto">
          <a:xfrm flipV="1">
            <a:off x="3927119"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30" name="Rectangle 129">
            <a:extLst>
              <a:ext uri="{FF2B5EF4-FFF2-40B4-BE49-F238E27FC236}">
                <a16:creationId xmlns:a16="http://schemas.microsoft.com/office/drawing/2014/main" id="{5B4811BB-8202-44E5-A167-327402241FB0}"/>
              </a:ext>
            </a:extLst>
          </p:cNvPr>
          <p:cNvSpPr/>
          <p:nvPr/>
        </p:nvSpPr>
        <p:spPr>
          <a:xfrm>
            <a:off x="4405841" y="1545923"/>
            <a:ext cx="1497330"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Sep</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31" name="Rectangle 130">
            <a:extLst>
              <a:ext uri="{FF2B5EF4-FFF2-40B4-BE49-F238E27FC236}">
                <a16:creationId xmlns:a16="http://schemas.microsoft.com/office/drawing/2014/main" id="{9E0A95B9-760D-411E-BFEA-F95D158C4A17}"/>
              </a:ext>
            </a:extLst>
          </p:cNvPr>
          <p:cNvSpPr/>
          <p:nvPr/>
        </p:nvSpPr>
        <p:spPr>
          <a:xfrm>
            <a:off x="4277002" y="216484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29-2</a:t>
            </a:r>
          </a:p>
        </p:txBody>
      </p:sp>
      <p:sp>
        <p:nvSpPr>
          <p:cNvPr id="135" name="Rectangle 134">
            <a:extLst>
              <a:ext uri="{FF2B5EF4-FFF2-40B4-BE49-F238E27FC236}">
                <a16:creationId xmlns:a16="http://schemas.microsoft.com/office/drawing/2014/main" id="{7087D454-5C0C-4552-9F15-B941281FEFFF}"/>
              </a:ext>
            </a:extLst>
          </p:cNvPr>
          <p:cNvSpPr/>
          <p:nvPr/>
        </p:nvSpPr>
        <p:spPr>
          <a:xfrm>
            <a:off x="4588686" y="215341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5-9</a:t>
            </a:r>
          </a:p>
        </p:txBody>
      </p:sp>
      <p:sp>
        <p:nvSpPr>
          <p:cNvPr id="136" name="Rectangle 135">
            <a:extLst>
              <a:ext uri="{FF2B5EF4-FFF2-40B4-BE49-F238E27FC236}">
                <a16:creationId xmlns:a16="http://schemas.microsoft.com/office/drawing/2014/main" id="{990BCF0C-3479-4A3F-8000-D79169CC8D7A}"/>
              </a:ext>
            </a:extLst>
          </p:cNvPr>
          <p:cNvSpPr/>
          <p:nvPr/>
        </p:nvSpPr>
        <p:spPr>
          <a:xfrm>
            <a:off x="5253230" y="215341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19-23</a:t>
            </a:r>
          </a:p>
        </p:txBody>
      </p:sp>
      <p:sp>
        <p:nvSpPr>
          <p:cNvPr id="142" name="Rectangle 141">
            <a:extLst>
              <a:ext uri="{FF2B5EF4-FFF2-40B4-BE49-F238E27FC236}">
                <a16:creationId xmlns:a16="http://schemas.microsoft.com/office/drawing/2014/main" id="{EBE1C151-5964-4FF6-B6BE-016CC02E27CF}"/>
              </a:ext>
            </a:extLst>
          </p:cNvPr>
          <p:cNvSpPr/>
          <p:nvPr/>
        </p:nvSpPr>
        <p:spPr>
          <a:xfrm>
            <a:off x="4916492" y="215433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12-16</a:t>
            </a:r>
          </a:p>
        </p:txBody>
      </p:sp>
      <p:cxnSp>
        <p:nvCxnSpPr>
          <p:cNvPr id="145" name="Straight Connector 12">
            <a:extLst>
              <a:ext uri="{FF2B5EF4-FFF2-40B4-BE49-F238E27FC236}">
                <a16:creationId xmlns:a16="http://schemas.microsoft.com/office/drawing/2014/main" id="{21076371-0A29-4F30-8B78-3ED1849B9678}"/>
              </a:ext>
            </a:extLst>
          </p:cNvPr>
          <p:cNvCxnSpPr>
            <a:cxnSpLocks/>
          </p:cNvCxnSpPr>
          <p:nvPr/>
        </p:nvCxnSpPr>
        <p:spPr bwMode="auto">
          <a:xfrm flipV="1">
            <a:off x="5581519"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48" name="Straight Connector 12">
            <a:extLst>
              <a:ext uri="{FF2B5EF4-FFF2-40B4-BE49-F238E27FC236}">
                <a16:creationId xmlns:a16="http://schemas.microsoft.com/office/drawing/2014/main" id="{68AE3550-C6DB-4A9B-9AEB-3F24C18ED1AE}"/>
              </a:ext>
            </a:extLst>
          </p:cNvPr>
          <p:cNvCxnSpPr>
            <a:cxnSpLocks/>
          </p:cNvCxnSpPr>
          <p:nvPr/>
        </p:nvCxnSpPr>
        <p:spPr bwMode="auto">
          <a:xfrm flipV="1">
            <a:off x="4588686"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49" name="Straight Connector 12">
            <a:extLst>
              <a:ext uri="{FF2B5EF4-FFF2-40B4-BE49-F238E27FC236}">
                <a16:creationId xmlns:a16="http://schemas.microsoft.com/office/drawing/2014/main" id="{31D4288F-E75E-4A50-A8A8-8AE108BC1E76}"/>
              </a:ext>
            </a:extLst>
          </p:cNvPr>
          <p:cNvCxnSpPr>
            <a:cxnSpLocks/>
          </p:cNvCxnSpPr>
          <p:nvPr/>
        </p:nvCxnSpPr>
        <p:spPr bwMode="auto">
          <a:xfrm flipV="1">
            <a:off x="4924251"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50" name="Straight Connector 12">
            <a:extLst>
              <a:ext uri="{FF2B5EF4-FFF2-40B4-BE49-F238E27FC236}">
                <a16:creationId xmlns:a16="http://schemas.microsoft.com/office/drawing/2014/main" id="{96128D21-FB0D-4D2D-B818-3B842FF2B7C1}"/>
              </a:ext>
            </a:extLst>
          </p:cNvPr>
          <p:cNvCxnSpPr>
            <a:cxnSpLocks/>
          </p:cNvCxnSpPr>
          <p:nvPr/>
        </p:nvCxnSpPr>
        <p:spPr bwMode="auto">
          <a:xfrm flipV="1">
            <a:off x="5253230"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51" name="Rectangle: Rounded Corners 150">
            <a:extLst>
              <a:ext uri="{FF2B5EF4-FFF2-40B4-BE49-F238E27FC236}">
                <a16:creationId xmlns:a16="http://schemas.microsoft.com/office/drawing/2014/main" id="{BA7496E6-D77B-435B-A44F-2427B2AF943F}"/>
              </a:ext>
            </a:extLst>
          </p:cNvPr>
          <p:cNvSpPr/>
          <p:nvPr/>
        </p:nvSpPr>
        <p:spPr>
          <a:xfrm>
            <a:off x="4977341" y="3481704"/>
            <a:ext cx="284670" cy="3046699"/>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7</a:t>
            </a:r>
          </a:p>
        </p:txBody>
      </p:sp>
      <p:sp>
        <p:nvSpPr>
          <p:cNvPr id="154" name="Rectangle 153">
            <a:extLst>
              <a:ext uri="{FF2B5EF4-FFF2-40B4-BE49-F238E27FC236}">
                <a16:creationId xmlns:a16="http://schemas.microsoft.com/office/drawing/2014/main" id="{0B23CF01-2782-4D88-AADB-A8C6FFD6CB0B}"/>
              </a:ext>
            </a:extLst>
          </p:cNvPr>
          <p:cNvSpPr/>
          <p:nvPr/>
        </p:nvSpPr>
        <p:spPr>
          <a:xfrm>
            <a:off x="5919377" y="1557156"/>
            <a:ext cx="1328486"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Oct</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55" name="Rectangle 154">
            <a:extLst>
              <a:ext uri="{FF2B5EF4-FFF2-40B4-BE49-F238E27FC236}">
                <a16:creationId xmlns:a16="http://schemas.microsoft.com/office/drawing/2014/main" id="{594A12D2-BB4E-4EB2-BD08-764C25F56D4A}"/>
              </a:ext>
            </a:extLst>
          </p:cNvPr>
          <p:cNvSpPr/>
          <p:nvPr/>
        </p:nvSpPr>
        <p:spPr>
          <a:xfrm>
            <a:off x="5593876"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26-30</a:t>
            </a:r>
          </a:p>
        </p:txBody>
      </p:sp>
      <p:sp>
        <p:nvSpPr>
          <p:cNvPr id="156" name="Rectangle 155">
            <a:extLst>
              <a:ext uri="{FF2B5EF4-FFF2-40B4-BE49-F238E27FC236}">
                <a16:creationId xmlns:a16="http://schemas.microsoft.com/office/drawing/2014/main" id="{0C57F968-C530-47EF-B45F-84A8E96C8B91}"/>
              </a:ext>
            </a:extLst>
          </p:cNvPr>
          <p:cNvSpPr/>
          <p:nvPr/>
        </p:nvSpPr>
        <p:spPr>
          <a:xfrm>
            <a:off x="5933196"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3-7</a:t>
            </a:r>
          </a:p>
        </p:txBody>
      </p:sp>
      <p:sp>
        <p:nvSpPr>
          <p:cNvPr id="157" name="Rectangle 156">
            <a:extLst>
              <a:ext uri="{FF2B5EF4-FFF2-40B4-BE49-F238E27FC236}">
                <a16:creationId xmlns:a16="http://schemas.microsoft.com/office/drawing/2014/main" id="{21A9D749-B273-44A7-9D83-3C71C637C2E7}"/>
              </a:ext>
            </a:extLst>
          </p:cNvPr>
          <p:cNvSpPr/>
          <p:nvPr/>
        </p:nvSpPr>
        <p:spPr>
          <a:xfrm>
            <a:off x="6597740"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17-21</a:t>
            </a:r>
          </a:p>
        </p:txBody>
      </p:sp>
      <p:sp>
        <p:nvSpPr>
          <p:cNvPr id="158" name="Rectangle 157">
            <a:extLst>
              <a:ext uri="{FF2B5EF4-FFF2-40B4-BE49-F238E27FC236}">
                <a16:creationId xmlns:a16="http://schemas.microsoft.com/office/drawing/2014/main" id="{CB451F1E-93C6-4ECF-9D4E-D548F8D1A489}"/>
              </a:ext>
            </a:extLst>
          </p:cNvPr>
          <p:cNvSpPr/>
          <p:nvPr/>
        </p:nvSpPr>
        <p:spPr>
          <a:xfrm>
            <a:off x="6261002" y="214509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10-14</a:t>
            </a:r>
          </a:p>
        </p:txBody>
      </p:sp>
      <p:cxnSp>
        <p:nvCxnSpPr>
          <p:cNvPr id="159" name="Straight Connector 12">
            <a:extLst>
              <a:ext uri="{FF2B5EF4-FFF2-40B4-BE49-F238E27FC236}">
                <a16:creationId xmlns:a16="http://schemas.microsoft.com/office/drawing/2014/main" id="{2A34E87B-3F46-4320-919D-2E2F5E8556C4}"/>
              </a:ext>
            </a:extLst>
          </p:cNvPr>
          <p:cNvCxnSpPr>
            <a:cxnSpLocks/>
          </p:cNvCxnSpPr>
          <p:nvPr/>
        </p:nvCxnSpPr>
        <p:spPr bwMode="auto">
          <a:xfrm flipV="1">
            <a:off x="6926029"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2" name="Straight Connector 12">
            <a:extLst>
              <a:ext uri="{FF2B5EF4-FFF2-40B4-BE49-F238E27FC236}">
                <a16:creationId xmlns:a16="http://schemas.microsoft.com/office/drawing/2014/main" id="{6970E739-1BC3-46D1-AB38-3C849D9F5613}"/>
              </a:ext>
            </a:extLst>
          </p:cNvPr>
          <p:cNvCxnSpPr>
            <a:cxnSpLocks/>
          </p:cNvCxnSpPr>
          <p:nvPr/>
        </p:nvCxnSpPr>
        <p:spPr bwMode="auto">
          <a:xfrm flipV="1">
            <a:off x="5933196"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3" name="Straight Connector 12">
            <a:extLst>
              <a:ext uri="{FF2B5EF4-FFF2-40B4-BE49-F238E27FC236}">
                <a16:creationId xmlns:a16="http://schemas.microsoft.com/office/drawing/2014/main" id="{3D4F1361-EC3B-41AC-8535-F18CFEED0F35}"/>
              </a:ext>
            </a:extLst>
          </p:cNvPr>
          <p:cNvCxnSpPr>
            <a:cxnSpLocks/>
          </p:cNvCxnSpPr>
          <p:nvPr/>
        </p:nvCxnSpPr>
        <p:spPr bwMode="auto">
          <a:xfrm flipV="1">
            <a:off x="6268761"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4" name="Straight Connector 12">
            <a:extLst>
              <a:ext uri="{FF2B5EF4-FFF2-40B4-BE49-F238E27FC236}">
                <a16:creationId xmlns:a16="http://schemas.microsoft.com/office/drawing/2014/main" id="{62545296-EBDA-4A6C-8F38-2B4CCF2DAD60}"/>
              </a:ext>
            </a:extLst>
          </p:cNvPr>
          <p:cNvCxnSpPr>
            <a:cxnSpLocks/>
          </p:cNvCxnSpPr>
          <p:nvPr/>
        </p:nvCxnSpPr>
        <p:spPr bwMode="auto">
          <a:xfrm flipV="1">
            <a:off x="6597740"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67" name="Rectangle 166">
            <a:extLst>
              <a:ext uri="{FF2B5EF4-FFF2-40B4-BE49-F238E27FC236}">
                <a16:creationId xmlns:a16="http://schemas.microsoft.com/office/drawing/2014/main" id="{B6377AF4-7FCF-4E66-8B9F-C36A0160AF37}"/>
              </a:ext>
            </a:extLst>
          </p:cNvPr>
          <p:cNvSpPr/>
          <p:nvPr/>
        </p:nvSpPr>
        <p:spPr>
          <a:xfrm>
            <a:off x="7290976" y="1532068"/>
            <a:ext cx="1395824"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Nov</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69" name="Rectangle 168">
            <a:extLst>
              <a:ext uri="{FF2B5EF4-FFF2-40B4-BE49-F238E27FC236}">
                <a16:creationId xmlns:a16="http://schemas.microsoft.com/office/drawing/2014/main" id="{570A758C-9880-476F-AF4E-E2855A49CCA4}"/>
              </a:ext>
            </a:extLst>
          </p:cNvPr>
          <p:cNvSpPr/>
          <p:nvPr/>
        </p:nvSpPr>
        <p:spPr>
          <a:xfrm>
            <a:off x="6940796" y="215098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24-28</a:t>
            </a:r>
          </a:p>
        </p:txBody>
      </p:sp>
      <p:sp>
        <p:nvSpPr>
          <p:cNvPr id="170" name="Rectangle 169">
            <a:extLst>
              <a:ext uri="{FF2B5EF4-FFF2-40B4-BE49-F238E27FC236}">
                <a16:creationId xmlns:a16="http://schemas.microsoft.com/office/drawing/2014/main" id="{19DD40BE-B007-4864-9977-54FEA293B596}"/>
              </a:ext>
            </a:extLst>
          </p:cNvPr>
          <p:cNvSpPr/>
          <p:nvPr/>
        </p:nvSpPr>
        <p:spPr>
          <a:xfrm>
            <a:off x="7305194"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31-4</a:t>
            </a:r>
          </a:p>
        </p:txBody>
      </p:sp>
      <p:sp>
        <p:nvSpPr>
          <p:cNvPr id="172" name="Rectangle 171">
            <a:extLst>
              <a:ext uri="{FF2B5EF4-FFF2-40B4-BE49-F238E27FC236}">
                <a16:creationId xmlns:a16="http://schemas.microsoft.com/office/drawing/2014/main" id="{DC0E9410-25E6-497E-B112-476C4A7464B9}"/>
              </a:ext>
            </a:extLst>
          </p:cNvPr>
          <p:cNvSpPr/>
          <p:nvPr/>
        </p:nvSpPr>
        <p:spPr>
          <a:xfrm>
            <a:off x="7646648" y="21404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7-11</a:t>
            </a:r>
          </a:p>
        </p:txBody>
      </p:sp>
      <p:cxnSp>
        <p:nvCxnSpPr>
          <p:cNvPr id="175" name="Straight Connector 12">
            <a:extLst>
              <a:ext uri="{FF2B5EF4-FFF2-40B4-BE49-F238E27FC236}">
                <a16:creationId xmlns:a16="http://schemas.microsoft.com/office/drawing/2014/main" id="{5F5E2F60-51C2-4619-BDBE-8FC1F7D6A49C}"/>
              </a:ext>
            </a:extLst>
          </p:cNvPr>
          <p:cNvCxnSpPr>
            <a:cxnSpLocks/>
          </p:cNvCxnSpPr>
          <p:nvPr/>
        </p:nvCxnSpPr>
        <p:spPr bwMode="auto">
          <a:xfrm flipV="1">
            <a:off x="7332490"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76" name="Straight Connector 12">
            <a:extLst>
              <a:ext uri="{FF2B5EF4-FFF2-40B4-BE49-F238E27FC236}">
                <a16:creationId xmlns:a16="http://schemas.microsoft.com/office/drawing/2014/main" id="{43584A7B-B026-44FE-AB9E-AB283CAD9D66}"/>
              </a:ext>
            </a:extLst>
          </p:cNvPr>
          <p:cNvCxnSpPr>
            <a:cxnSpLocks/>
          </p:cNvCxnSpPr>
          <p:nvPr/>
        </p:nvCxnSpPr>
        <p:spPr bwMode="auto">
          <a:xfrm flipV="1">
            <a:off x="7668055"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77" name="Straight Connector 12">
            <a:extLst>
              <a:ext uri="{FF2B5EF4-FFF2-40B4-BE49-F238E27FC236}">
                <a16:creationId xmlns:a16="http://schemas.microsoft.com/office/drawing/2014/main" id="{E591733A-48B9-4DA1-96AC-77815B8A78B3}"/>
              </a:ext>
            </a:extLst>
          </p:cNvPr>
          <p:cNvCxnSpPr>
            <a:cxnSpLocks/>
          </p:cNvCxnSpPr>
          <p:nvPr/>
        </p:nvCxnSpPr>
        <p:spPr bwMode="auto">
          <a:xfrm flipV="1">
            <a:off x="7997034"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81" name="Rectangle: Rounded Corners 180">
            <a:extLst>
              <a:ext uri="{FF2B5EF4-FFF2-40B4-BE49-F238E27FC236}">
                <a16:creationId xmlns:a16="http://schemas.microsoft.com/office/drawing/2014/main" id="{0ED77CF4-5F2B-487C-9216-21BFA2744F1D}"/>
              </a:ext>
            </a:extLst>
          </p:cNvPr>
          <p:cNvSpPr/>
          <p:nvPr/>
        </p:nvSpPr>
        <p:spPr>
          <a:xfrm>
            <a:off x="3710933" y="5332515"/>
            <a:ext cx="545161" cy="579871"/>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152-E</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(3+5)</a:t>
            </a:r>
          </a:p>
        </p:txBody>
      </p:sp>
      <p:sp>
        <p:nvSpPr>
          <p:cNvPr id="182" name="Rectangle: Rounded Corners 181">
            <a:extLst>
              <a:ext uri="{FF2B5EF4-FFF2-40B4-BE49-F238E27FC236}">
                <a16:creationId xmlns:a16="http://schemas.microsoft.com/office/drawing/2014/main" id="{4B615134-84E3-459A-9516-C576D7DA5742}"/>
              </a:ext>
            </a:extLst>
          </p:cNvPr>
          <p:cNvSpPr/>
          <p:nvPr/>
        </p:nvSpPr>
        <p:spPr>
          <a:xfrm>
            <a:off x="6259348" y="5297258"/>
            <a:ext cx="359228" cy="591979"/>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153-E</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sp>
        <p:nvSpPr>
          <p:cNvPr id="186" name="Rectangle 185">
            <a:extLst>
              <a:ext uri="{FF2B5EF4-FFF2-40B4-BE49-F238E27FC236}">
                <a16:creationId xmlns:a16="http://schemas.microsoft.com/office/drawing/2014/main" id="{3C73DC22-BC6B-42EC-AEFD-A48DD65E0E50}"/>
              </a:ext>
            </a:extLst>
          </p:cNvPr>
          <p:cNvSpPr/>
          <p:nvPr/>
        </p:nvSpPr>
        <p:spPr>
          <a:xfrm>
            <a:off x="7991458" y="21281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14-18</a:t>
            </a:r>
          </a:p>
        </p:txBody>
      </p:sp>
      <p:cxnSp>
        <p:nvCxnSpPr>
          <p:cNvPr id="187" name="Straight Connector 12">
            <a:extLst>
              <a:ext uri="{FF2B5EF4-FFF2-40B4-BE49-F238E27FC236}">
                <a16:creationId xmlns:a16="http://schemas.microsoft.com/office/drawing/2014/main" id="{254071E0-956C-415F-82A3-0395BE290C09}"/>
              </a:ext>
            </a:extLst>
          </p:cNvPr>
          <p:cNvCxnSpPr>
            <a:cxnSpLocks/>
          </p:cNvCxnSpPr>
          <p:nvPr/>
        </p:nvCxnSpPr>
        <p:spPr bwMode="auto">
          <a:xfrm flipV="1">
            <a:off x="8333400" y="247202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47" name="TextBox 146">
            <a:extLst>
              <a:ext uri="{FF2B5EF4-FFF2-40B4-BE49-F238E27FC236}">
                <a16:creationId xmlns:a16="http://schemas.microsoft.com/office/drawing/2014/main" id="{77BC097B-00A6-4738-8CE8-B8EF42BA3829}"/>
              </a:ext>
            </a:extLst>
          </p:cNvPr>
          <p:cNvSpPr txBox="1"/>
          <p:nvPr/>
        </p:nvSpPr>
        <p:spPr>
          <a:xfrm>
            <a:off x="7251380" y="969996"/>
            <a:ext cx="1765005"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F2F</a:t>
            </a:r>
            <a:r>
              <a:rPr lang="en-US" sz="1472" dirty="0">
                <a:solidFill>
                  <a:prstClr val="black"/>
                </a:solidFill>
                <a:latin typeface="Calibri"/>
              </a:rPr>
              <a:t> </a:t>
            </a:r>
          </a:p>
        </p:txBody>
      </p:sp>
      <p:sp>
        <p:nvSpPr>
          <p:cNvPr id="152" name="Left Brace 151">
            <a:extLst>
              <a:ext uri="{FF2B5EF4-FFF2-40B4-BE49-F238E27FC236}">
                <a16:creationId xmlns:a16="http://schemas.microsoft.com/office/drawing/2014/main" id="{2B552553-67EE-4901-BF96-B5C625618476}"/>
              </a:ext>
            </a:extLst>
          </p:cNvPr>
          <p:cNvSpPr/>
          <p:nvPr/>
        </p:nvSpPr>
        <p:spPr bwMode="auto">
          <a:xfrm rot="5400000">
            <a:off x="7868081" y="701751"/>
            <a:ext cx="223282" cy="1286565"/>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161" name="Rectangle: Rounded Corners 160">
            <a:extLst>
              <a:ext uri="{FF2B5EF4-FFF2-40B4-BE49-F238E27FC236}">
                <a16:creationId xmlns:a16="http://schemas.microsoft.com/office/drawing/2014/main" id="{70A75C6A-5DF1-4E7E-A832-C9D182126655}"/>
              </a:ext>
            </a:extLst>
          </p:cNvPr>
          <p:cNvSpPr/>
          <p:nvPr/>
        </p:nvSpPr>
        <p:spPr>
          <a:xfrm>
            <a:off x="8012188" y="2683309"/>
            <a:ext cx="359228" cy="403652"/>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154</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cxnSp>
        <p:nvCxnSpPr>
          <p:cNvPr id="3" name="Straight Connector 2">
            <a:extLst>
              <a:ext uri="{FF2B5EF4-FFF2-40B4-BE49-F238E27FC236}">
                <a16:creationId xmlns:a16="http://schemas.microsoft.com/office/drawing/2014/main" id="{6DDFA1A3-294A-4406-990E-BE07D5E5A657}"/>
              </a:ext>
            </a:extLst>
          </p:cNvPr>
          <p:cNvCxnSpPr>
            <a:cxnSpLocks/>
          </p:cNvCxnSpPr>
          <p:nvPr/>
        </p:nvCxnSpPr>
        <p:spPr bwMode="auto">
          <a:xfrm>
            <a:off x="0" y="3215486"/>
            <a:ext cx="14874949" cy="0"/>
          </a:xfrm>
          <a:prstGeom prst="line">
            <a:avLst/>
          </a:prstGeom>
          <a:ln w="19050">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Straight Connector 12">
            <a:extLst>
              <a:ext uri="{FF2B5EF4-FFF2-40B4-BE49-F238E27FC236}">
                <a16:creationId xmlns:a16="http://schemas.microsoft.com/office/drawing/2014/main" id="{C0CFDE40-399A-47DD-B170-42F5140B0C07}"/>
              </a:ext>
            </a:extLst>
          </p:cNvPr>
          <p:cNvCxnSpPr>
            <a:cxnSpLocks/>
          </p:cNvCxnSpPr>
          <p:nvPr/>
        </p:nvCxnSpPr>
        <p:spPr bwMode="auto">
          <a:xfrm flipV="1">
            <a:off x="14345566"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84" name="Straight Connector 12">
            <a:extLst>
              <a:ext uri="{FF2B5EF4-FFF2-40B4-BE49-F238E27FC236}">
                <a16:creationId xmlns:a16="http://schemas.microsoft.com/office/drawing/2014/main" id="{95056AC9-2D26-4D08-8B2B-9063D13505DA}"/>
              </a:ext>
            </a:extLst>
          </p:cNvPr>
          <p:cNvCxnSpPr>
            <a:cxnSpLocks/>
          </p:cNvCxnSpPr>
          <p:nvPr/>
        </p:nvCxnSpPr>
        <p:spPr bwMode="auto">
          <a:xfrm flipV="1">
            <a:off x="10695260"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85" name="Rectangle 184">
            <a:extLst>
              <a:ext uri="{FF2B5EF4-FFF2-40B4-BE49-F238E27FC236}">
                <a16:creationId xmlns:a16="http://schemas.microsoft.com/office/drawing/2014/main" id="{C468D85D-0B41-47CF-B182-72653AA3DBDE}"/>
              </a:ext>
            </a:extLst>
          </p:cNvPr>
          <p:cNvSpPr/>
          <p:nvPr/>
        </p:nvSpPr>
        <p:spPr>
          <a:xfrm>
            <a:off x="10122195" y="1542701"/>
            <a:ext cx="1339703"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January</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sp>
        <p:nvSpPr>
          <p:cNvPr id="189" name="Rectangle 188">
            <a:extLst>
              <a:ext uri="{FF2B5EF4-FFF2-40B4-BE49-F238E27FC236}">
                <a16:creationId xmlns:a16="http://schemas.microsoft.com/office/drawing/2014/main" id="{B773DCE0-913D-4EDC-A0E0-D05543299BA1}"/>
              </a:ext>
            </a:extLst>
          </p:cNvPr>
          <p:cNvSpPr/>
          <p:nvPr/>
        </p:nvSpPr>
        <p:spPr>
          <a:xfrm>
            <a:off x="11497212" y="1542701"/>
            <a:ext cx="1489218"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February </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sp>
        <p:nvSpPr>
          <p:cNvPr id="190" name="Rectangle 189">
            <a:extLst>
              <a:ext uri="{FF2B5EF4-FFF2-40B4-BE49-F238E27FC236}">
                <a16:creationId xmlns:a16="http://schemas.microsoft.com/office/drawing/2014/main" id="{07AE0B86-2588-42E7-9B7D-BA85BE584E7F}"/>
              </a:ext>
            </a:extLst>
          </p:cNvPr>
          <p:cNvSpPr/>
          <p:nvPr/>
        </p:nvSpPr>
        <p:spPr>
          <a:xfrm>
            <a:off x="10746851" y="2160821"/>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16-20</a:t>
            </a:r>
          </a:p>
        </p:txBody>
      </p:sp>
      <p:sp>
        <p:nvSpPr>
          <p:cNvPr id="191" name="Rectangle 190">
            <a:extLst>
              <a:ext uri="{FF2B5EF4-FFF2-40B4-BE49-F238E27FC236}">
                <a16:creationId xmlns:a16="http://schemas.microsoft.com/office/drawing/2014/main" id="{8B37B35D-8F56-498C-9E82-E2E19D95CBA0}"/>
              </a:ext>
            </a:extLst>
          </p:cNvPr>
          <p:cNvSpPr/>
          <p:nvPr/>
        </p:nvSpPr>
        <p:spPr>
          <a:xfrm>
            <a:off x="11107303"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23-27</a:t>
            </a:r>
          </a:p>
        </p:txBody>
      </p:sp>
      <p:cxnSp>
        <p:nvCxnSpPr>
          <p:cNvPr id="192" name="Straight Connector 12">
            <a:extLst>
              <a:ext uri="{FF2B5EF4-FFF2-40B4-BE49-F238E27FC236}">
                <a16:creationId xmlns:a16="http://schemas.microsoft.com/office/drawing/2014/main" id="{BBC649AF-B28F-4994-AEB7-E1B8C8BA3CFE}"/>
              </a:ext>
            </a:extLst>
          </p:cNvPr>
          <p:cNvCxnSpPr>
            <a:cxnSpLocks/>
          </p:cNvCxnSpPr>
          <p:nvPr/>
        </p:nvCxnSpPr>
        <p:spPr bwMode="auto">
          <a:xfrm flipV="1">
            <a:off x="10333664"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93" name="Straight Connector 12">
            <a:extLst>
              <a:ext uri="{FF2B5EF4-FFF2-40B4-BE49-F238E27FC236}">
                <a16:creationId xmlns:a16="http://schemas.microsoft.com/office/drawing/2014/main" id="{CB70A1A4-A026-4D48-AA95-DC99D3588EDB}"/>
              </a:ext>
            </a:extLst>
          </p:cNvPr>
          <p:cNvCxnSpPr>
            <a:cxnSpLocks/>
          </p:cNvCxnSpPr>
          <p:nvPr/>
        </p:nvCxnSpPr>
        <p:spPr bwMode="auto">
          <a:xfrm flipV="1">
            <a:off x="11421091" y="2474124"/>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94" name="Rectangle 193">
            <a:extLst>
              <a:ext uri="{FF2B5EF4-FFF2-40B4-BE49-F238E27FC236}">
                <a16:creationId xmlns:a16="http://schemas.microsoft.com/office/drawing/2014/main" id="{9E742492-E08C-49EF-A60A-DA233FFE9115}"/>
              </a:ext>
            </a:extLst>
          </p:cNvPr>
          <p:cNvSpPr/>
          <p:nvPr/>
        </p:nvSpPr>
        <p:spPr>
          <a:xfrm>
            <a:off x="11489015" y="2160821"/>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30-03</a:t>
            </a:r>
          </a:p>
        </p:txBody>
      </p:sp>
      <p:sp>
        <p:nvSpPr>
          <p:cNvPr id="195" name="Rectangle 194">
            <a:extLst>
              <a:ext uri="{FF2B5EF4-FFF2-40B4-BE49-F238E27FC236}">
                <a16:creationId xmlns:a16="http://schemas.microsoft.com/office/drawing/2014/main" id="{FA4DD079-19EA-461C-BA77-824689927C24}"/>
              </a:ext>
            </a:extLst>
          </p:cNvPr>
          <p:cNvSpPr/>
          <p:nvPr/>
        </p:nvSpPr>
        <p:spPr>
          <a:xfrm>
            <a:off x="1185823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06-10</a:t>
            </a:r>
          </a:p>
        </p:txBody>
      </p:sp>
      <p:sp>
        <p:nvSpPr>
          <p:cNvPr id="196" name="Rectangle 195">
            <a:extLst>
              <a:ext uri="{FF2B5EF4-FFF2-40B4-BE49-F238E27FC236}">
                <a16:creationId xmlns:a16="http://schemas.microsoft.com/office/drawing/2014/main" id="{A5F315C7-5CA7-4789-8AF9-24541CEFE3CA}"/>
              </a:ext>
            </a:extLst>
          </p:cNvPr>
          <p:cNvSpPr/>
          <p:nvPr/>
        </p:nvSpPr>
        <p:spPr>
          <a:xfrm>
            <a:off x="1221752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sp>
        <p:nvSpPr>
          <p:cNvPr id="197" name="Rectangle 196">
            <a:extLst>
              <a:ext uri="{FF2B5EF4-FFF2-40B4-BE49-F238E27FC236}">
                <a16:creationId xmlns:a16="http://schemas.microsoft.com/office/drawing/2014/main" id="{B61E828B-3BE8-411F-A45C-C96803E0EBFE}"/>
              </a:ext>
            </a:extLst>
          </p:cNvPr>
          <p:cNvSpPr/>
          <p:nvPr/>
        </p:nvSpPr>
        <p:spPr>
          <a:xfrm>
            <a:off x="12563501"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198" name="Rectangle 197">
            <a:extLst>
              <a:ext uri="{FF2B5EF4-FFF2-40B4-BE49-F238E27FC236}">
                <a16:creationId xmlns:a16="http://schemas.microsoft.com/office/drawing/2014/main" id="{24443B5E-7484-4FD0-AD91-20BC9DD9E290}"/>
              </a:ext>
            </a:extLst>
          </p:cNvPr>
          <p:cNvSpPr/>
          <p:nvPr/>
        </p:nvSpPr>
        <p:spPr>
          <a:xfrm>
            <a:off x="13019172" y="1542701"/>
            <a:ext cx="1345419"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March</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cxnSp>
        <p:nvCxnSpPr>
          <p:cNvPr id="199" name="Straight Connector 12">
            <a:extLst>
              <a:ext uri="{FF2B5EF4-FFF2-40B4-BE49-F238E27FC236}">
                <a16:creationId xmlns:a16="http://schemas.microsoft.com/office/drawing/2014/main" id="{0EAADADF-3CBA-46CF-B4A1-728FE661B51F}"/>
              </a:ext>
            </a:extLst>
          </p:cNvPr>
          <p:cNvCxnSpPr>
            <a:cxnSpLocks/>
          </p:cNvCxnSpPr>
          <p:nvPr/>
        </p:nvCxnSpPr>
        <p:spPr bwMode="auto">
          <a:xfrm flipV="1">
            <a:off x="11795855"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0" name="Straight Connector 12">
            <a:extLst>
              <a:ext uri="{FF2B5EF4-FFF2-40B4-BE49-F238E27FC236}">
                <a16:creationId xmlns:a16="http://schemas.microsoft.com/office/drawing/2014/main" id="{0EAA6F59-7A0C-4076-9FD8-88C0C878129F}"/>
              </a:ext>
            </a:extLst>
          </p:cNvPr>
          <p:cNvCxnSpPr>
            <a:cxnSpLocks/>
          </p:cNvCxnSpPr>
          <p:nvPr/>
        </p:nvCxnSpPr>
        <p:spPr bwMode="auto">
          <a:xfrm flipV="1">
            <a:off x="12162735"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1" name="Straight Connector 12">
            <a:extLst>
              <a:ext uri="{FF2B5EF4-FFF2-40B4-BE49-F238E27FC236}">
                <a16:creationId xmlns:a16="http://schemas.microsoft.com/office/drawing/2014/main" id="{F1169088-63EB-4D17-BA42-AE816472872C}"/>
              </a:ext>
            </a:extLst>
          </p:cNvPr>
          <p:cNvCxnSpPr>
            <a:cxnSpLocks/>
          </p:cNvCxnSpPr>
          <p:nvPr/>
        </p:nvCxnSpPr>
        <p:spPr bwMode="auto">
          <a:xfrm flipV="1">
            <a:off x="12516422"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3" name="Straight Connector 12">
            <a:extLst>
              <a:ext uri="{FF2B5EF4-FFF2-40B4-BE49-F238E27FC236}">
                <a16:creationId xmlns:a16="http://schemas.microsoft.com/office/drawing/2014/main" id="{3D87E9C6-AB62-4A00-94D2-E391C1775275}"/>
              </a:ext>
            </a:extLst>
          </p:cNvPr>
          <p:cNvCxnSpPr>
            <a:cxnSpLocks/>
          </p:cNvCxnSpPr>
          <p:nvPr/>
        </p:nvCxnSpPr>
        <p:spPr bwMode="auto">
          <a:xfrm flipV="1">
            <a:off x="12866100"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04" name="Rectangle 203">
            <a:extLst>
              <a:ext uri="{FF2B5EF4-FFF2-40B4-BE49-F238E27FC236}">
                <a16:creationId xmlns:a16="http://schemas.microsoft.com/office/drawing/2014/main" id="{0FD2CC28-978A-4DEF-9658-7BE429C7E171}"/>
              </a:ext>
            </a:extLst>
          </p:cNvPr>
          <p:cNvSpPr/>
          <p:nvPr/>
        </p:nvSpPr>
        <p:spPr>
          <a:xfrm>
            <a:off x="12925110"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27-03</a:t>
            </a:r>
          </a:p>
        </p:txBody>
      </p:sp>
      <p:sp>
        <p:nvSpPr>
          <p:cNvPr id="205" name="Rectangle 204">
            <a:extLst>
              <a:ext uri="{FF2B5EF4-FFF2-40B4-BE49-F238E27FC236}">
                <a16:creationId xmlns:a16="http://schemas.microsoft.com/office/drawing/2014/main" id="{85C8E46E-C6A9-4101-A376-E7711D172DF2}"/>
              </a:ext>
            </a:extLst>
          </p:cNvPr>
          <p:cNvSpPr/>
          <p:nvPr/>
        </p:nvSpPr>
        <p:spPr>
          <a:xfrm>
            <a:off x="1329400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06-10</a:t>
            </a:r>
          </a:p>
        </p:txBody>
      </p:sp>
      <p:sp>
        <p:nvSpPr>
          <p:cNvPr id="208" name="Rectangle 207">
            <a:extLst>
              <a:ext uri="{FF2B5EF4-FFF2-40B4-BE49-F238E27FC236}">
                <a16:creationId xmlns:a16="http://schemas.microsoft.com/office/drawing/2014/main" id="{A902AE01-F7E7-4FC7-812C-7949E93C6496}"/>
              </a:ext>
            </a:extLst>
          </p:cNvPr>
          <p:cNvSpPr/>
          <p:nvPr/>
        </p:nvSpPr>
        <p:spPr>
          <a:xfrm>
            <a:off x="13664024"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cxnSp>
        <p:nvCxnSpPr>
          <p:cNvPr id="209" name="Straight Connector 12">
            <a:extLst>
              <a:ext uri="{FF2B5EF4-FFF2-40B4-BE49-F238E27FC236}">
                <a16:creationId xmlns:a16="http://schemas.microsoft.com/office/drawing/2014/main" id="{E3EF18A2-6F72-4308-B3AB-8144139BA1C0}"/>
              </a:ext>
            </a:extLst>
          </p:cNvPr>
          <p:cNvCxnSpPr>
            <a:cxnSpLocks/>
          </p:cNvCxnSpPr>
          <p:nvPr/>
        </p:nvCxnSpPr>
        <p:spPr bwMode="auto">
          <a:xfrm flipV="1">
            <a:off x="13231859"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10" name="Straight Connector 12">
            <a:extLst>
              <a:ext uri="{FF2B5EF4-FFF2-40B4-BE49-F238E27FC236}">
                <a16:creationId xmlns:a16="http://schemas.microsoft.com/office/drawing/2014/main" id="{188896A6-A0EB-46AD-AED3-2C369BF5B225}"/>
              </a:ext>
            </a:extLst>
          </p:cNvPr>
          <p:cNvCxnSpPr>
            <a:cxnSpLocks/>
          </p:cNvCxnSpPr>
          <p:nvPr/>
        </p:nvCxnSpPr>
        <p:spPr bwMode="auto">
          <a:xfrm flipV="1">
            <a:off x="13601928"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11" name="Straight Connector 12">
            <a:extLst>
              <a:ext uri="{FF2B5EF4-FFF2-40B4-BE49-F238E27FC236}">
                <a16:creationId xmlns:a16="http://schemas.microsoft.com/office/drawing/2014/main" id="{D20F9D59-9F7D-4F0E-BD25-765886EE5857}"/>
              </a:ext>
            </a:extLst>
          </p:cNvPr>
          <p:cNvCxnSpPr>
            <a:cxnSpLocks/>
          </p:cNvCxnSpPr>
          <p:nvPr/>
        </p:nvCxnSpPr>
        <p:spPr bwMode="auto">
          <a:xfrm flipV="1">
            <a:off x="13971944"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13" name="Rectangle: Rounded Corners 212">
            <a:extLst>
              <a:ext uri="{FF2B5EF4-FFF2-40B4-BE49-F238E27FC236}">
                <a16:creationId xmlns:a16="http://schemas.microsoft.com/office/drawing/2014/main" id="{B19EED28-B4BB-4E26-A77C-08CC7ED6BFAA}"/>
              </a:ext>
            </a:extLst>
          </p:cNvPr>
          <p:cNvSpPr/>
          <p:nvPr/>
        </p:nvSpPr>
        <p:spPr>
          <a:xfrm>
            <a:off x="14034976" y="3467876"/>
            <a:ext cx="319629" cy="2934881"/>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p:txBody>
      </p:sp>
      <p:sp>
        <p:nvSpPr>
          <p:cNvPr id="220" name="Rectangle: Rounded Corners 219">
            <a:extLst>
              <a:ext uri="{FF2B5EF4-FFF2-40B4-BE49-F238E27FC236}">
                <a16:creationId xmlns:a16="http://schemas.microsoft.com/office/drawing/2014/main" id="{DD3182B2-A0B7-42EB-A0E2-08E75EFBD514}"/>
              </a:ext>
            </a:extLst>
          </p:cNvPr>
          <p:cNvSpPr/>
          <p:nvPr/>
        </p:nvSpPr>
        <p:spPr>
          <a:xfrm>
            <a:off x="12521728" y="2694391"/>
            <a:ext cx="344375" cy="386456"/>
          </a:xfrm>
          <a:prstGeom prst="roundRect">
            <a:avLst/>
          </a:prstGeom>
          <a:solidFill>
            <a:srgbClr val="1E9657"/>
          </a:solidFill>
          <a:ln w="3175" cap="flat" cmpd="sng" algn="ctr">
            <a:noFill/>
            <a:prstDash val="solid"/>
          </a:ln>
          <a:effectLst/>
        </p:spPr>
        <p:txBody>
          <a:bodyPr lIns="0" tIns="84083" rIns="0" bIns="49655"/>
          <a:lstStyle/>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WG</a:t>
            </a:r>
          </a:p>
        </p:txBody>
      </p:sp>
      <p:sp>
        <p:nvSpPr>
          <p:cNvPr id="221" name="Rectangle: Rounded Corners 220">
            <a:extLst>
              <a:ext uri="{FF2B5EF4-FFF2-40B4-BE49-F238E27FC236}">
                <a16:creationId xmlns:a16="http://schemas.microsoft.com/office/drawing/2014/main" id="{34FFBE37-875B-45C8-AD3B-B8E9B59A1C2F}"/>
              </a:ext>
            </a:extLst>
          </p:cNvPr>
          <p:cNvSpPr/>
          <p:nvPr/>
        </p:nvSpPr>
        <p:spPr>
          <a:xfrm>
            <a:off x="13982900" y="2721947"/>
            <a:ext cx="330751" cy="304286"/>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222" name="Rectangle: Rounded Corners 221">
            <a:extLst>
              <a:ext uri="{FF2B5EF4-FFF2-40B4-BE49-F238E27FC236}">
                <a16:creationId xmlns:a16="http://schemas.microsoft.com/office/drawing/2014/main" id="{7582E012-FE8B-45F1-B4C4-E5819F06A93E}"/>
              </a:ext>
            </a:extLst>
          </p:cNvPr>
          <p:cNvSpPr/>
          <p:nvPr/>
        </p:nvSpPr>
        <p:spPr>
          <a:xfrm>
            <a:off x="11072056" y="3489666"/>
            <a:ext cx="349263"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P</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R</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F</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V</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L</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23" name="Rectangle 222">
            <a:extLst>
              <a:ext uri="{FF2B5EF4-FFF2-40B4-BE49-F238E27FC236}">
                <a16:creationId xmlns:a16="http://schemas.microsoft.com/office/drawing/2014/main" id="{0CA209E1-FFB1-4821-82BB-27CF161C6597}"/>
              </a:ext>
            </a:extLst>
          </p:cNvPr>
          <p:cNvSpPr/>
          <p:nvPr/>
        </p:nvSpPr>
        <p:spPr>
          <a:xfrm>
            <a:off x="13979928"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250" name="TextBox 249">
            <a:extLst>
              <a:ext uri="{FF2B5EF4-FFF2-40B4-BE49-F238E27FC236}">
                <a16:creationId xmlns:a16="http://schemas.microsoft.com/office/drawing/2014/main" id="{49FACCE9-ABBE-4FDA-B1C2-46BB4D465A6F}"/>
              </a:ext>
            </a:extLst>
          </p:cNvPr>
          <p:cNvSpPr txBox="1"/>
          <p:nvPr/>
        </p:nvSpPr>
        <p:spPr>
          <a:xfrm>
            <a:off x="127580" y="3152768"/>
            <a:ext cx="3269140" cy="553741"/>
          </a:xfrm>
          <a:prstGeom prst="rect">
            <a:avLst/>
          </a:prstGeom>
          <a:noFill/>
        </p:spPr>
        <p:txBody>
          <a:bodyPr wrap="square" rtlCol="0">
            <a:spAutoFit/>
          </a:bodyPr>
          <a:lstStyle/>
          <a:p>
            <a:pPr defTabSz="840835"/>
            <a:r>
              <a:rPr lang="en-US" sz="1472" b="1" u="sng" dirty="0">
                <a:solidFill>
                  <a:srgbClr val="FF0000"/>
                </a:solidFill>
                <a:latin typeface="Calibri"/>
              </a:rPr>
              <a:t>E-meetings</a:t>
            </a:r>
            <a:r>
              <a:rPr lang="en-US" sz="1472" dirty="0">
                <a:solidFill>
                  <a:prstClr val="black"/>
                </a:solidFill>
                <a:latin typeface="Calibri"/>
              </a:rPr>
              <a:t> </a:t>
            </a:r>
          </a:p>
          <a:p>
            <a:pPr defTabSz="840835"/>
            <a:endParaRPr lang="en-US" sz="1472" dirty="0">
              <a:solidFill>
                <a:prstClr val="black"/>
              </a:solidFill>
              <a:latin typeface="Calibri"/>
            </a:endParaRPr>
          </a:p>
        </p:txBody>
      </p:sp>
      <p:sp>
        <p:nvSpPr>
          <p:cNvPr id="251" name="TextBox 250">
            <a:extLst>
              <a:ext uri="{FF2B5EF4-FFF2-40B4-BE49-F238E27FC236}">
                <a16:creationId xmlns:a16="http://schemas.microsoft.com/office/drawing/2014/main" id="{4C99FBD6-666E-461F-8755-C12CC06CCE8D}"/>
              </a:ext>
            </a:extLst>
          </p:cNvPr>
          <p:cNvSpPr txBox="1"/>
          <p:nvPr/>
        </p:nvSpPr>
        <p:spPr>
          <a:xfrm>
            <a:off x="127575" y="2363852"/>
            <a:ext cx="3269140" cy="553741"/>
          </a:xfrm>
          <a:prstGeom prst="rect">
            <a:avLst/>
          </a:prstGeom>
          <a:noFill/>
        </p:spPr>
        <p:txBody>
          <a:bodyPr wrap="square" rtlCol="0">
            <a:spAutoFit/>
          </a:bodyPr>
          <a:lstStyle/>
          <a:p>
            <a:pPr defTabSz="840835"/>
            <a:r>
              <a:rPr lang="en-US" sz="1472" b="1" u="sng" dirty="0">
                <a:solidFill>
                  <a:srgbClr val="FF0000"/>
                </a:solidFill>
                <a:latin typeface="Calibri"/>
              </a:rPr>
              <a:t>F2F -meetings</a:t>
            </a:r>
            <a:r>
              <a:rPr lang="en-US" sz="1472" dirty="0">
                <a:solidFill>
                  <a:prstClr val="black"/>
                </a:solidFill>
                <a:latin typeface="Calibri"/>
              </a:rPr>
              <a:t> </a:t>
            </a:r>
          </a:p>
          <a:p>
            <a:pPr defTabSz="840835"/>
            <a:endParaRPr lang="en-US" sz="1472" dirty="0">
              <a:solidFill>
                <a:prstClr val="black"/>
              </a:solidFill>
              <a:latin typeface="Calibri"/>
            </a:endParaRPr>
          </a:p>
        </p:txBody>
      </p:sp>
      <p:cxnSp>
        <p:nvCxnSpPr>
          <p:cNvPr id="252" name="Straight Connector 12">
            <a:extLst>
              <a:ext uri="{FF2B5EF4-FFF2-40B4-BE49-F238E27FC236}">
                <a16:creationId xmlns:a16="http://schemas.microsoft.com/office/drawing/2014/main" id="{B15D9ABD-1C23-4012-9C9F-49191CB2B684}"/>
              </a:ext>
            </a:extLst>
          </p:cNvPr>
          <p:cNvCxnSpPr>
            <a:cxnSpLocks/>
          </p:cNvCxnSpPr>
          <p:nvPr/>
        </p:nvCxnSpPr>
        <p:spPr bwMode="auto">
          <a:xfrm flipV="1">
            <a:off x="9040107"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53" name="Rectangle 252">
            <a:extLst>
              <a:ext uri="{FF2B5EF4-FFF2-40B4-BE49-F238E27FC236}">
                <a16:creationId xmlns:a16="http://schemas.microsoft.com/office/drawing/2014/main" id="{79273821-6CFB-491D-ABD6-02197BDD04D8}"/>
              </a:ext>
            </a:extLst>
          </p:cNvPr>
          <p:cNvSpPr/>
          <p:nvPr/>
        </p:nvSpPr>
        <p:spPr>
          <a:xfrm>
            <a:off x="8708065" y="1546239"/>
            <a:ext cx="1382233"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December</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cxnSp>
        <p:nvCxnSpPr>
          <p:cNvPr id="254" name="Straight Connector 12">
            <a:extLst>
              <a:ext uri="{FF2B5EF4-FFF2-40B4-BE49-F238E27FC236}">
                <a16:creationId xmlns:a16="http://schemas.microsoft.com/office/drawing/2014/main" id="{78B824DB-785D-4CBE-823D-F6AC7F9BEC3B}"/>
              </a:ext>
            </a:extLst>
          </p:cNvPr>
          <p:cNvCxnSpPr>
            <a:cxnSpLocks/>
          </p:cNvCxnSpPr>
          <p:nvPr/>
        </p:nvCxnSpPr>
        <p:spPr bwMode="auto">
          <a:xfrm flipV="1">
            <a:off x="8699777"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55" name="Straight Connector 12">
            <a:extLst>
              <a:ext uri="{FF2B5EF4-FFF2-40B4-BE49-F238E27FC236}">
                <a16:creationId xmlns:a16="http://schemas.microsoft.com/office/drawing/2014/main" id="{A3CA1859-4C70-4AA3-ACAD-BC295D314F51}"/>
              </a:ext>
            </a:extLst>
          </p:cNvPr>
          <p:cNvCxnSpPr>
            <a:cxnSpLocks/>
          </p:cNvCxnSpPr>
          <p:nvPr/>
        </p:nvCxnSpPr>
        <p:spPr bwMode="auto">
          <a:xfrm flipV="1">
            <a:off x="9340631"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56" name="Rectangle 255">
            <a:extLst>
              <a:ext uri="{FF2B5EF4-FFF2-40B4-BE49-F238E27FC236}">
                <a16:creationId xmlns:a16="http://schemas.microsoft.com/office/drawing/2014/main" id="{D270CD1C-61FA-4DEC-889B-21BD2C0874D7}"/>
              </a:ext>
            </a:extLst>
          </p:cNvPr>
          <p:cNvSpPr/>
          <p:nvPr/>
        </p:nvSpPr>
        <p:spPr>
          <a:xfrm>
            <a:off x="8335251" y="214235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21-25</a:t>
            </a:r>
          </a:p>
        </p:txBody>
      </p:sp>
      <p:sp>
        <p:nvSpPr>
          <p:cNvPr id="257" name="Rectangle 256">
            <a:extLst>
              <a:ext uri="{FF2B5EF4-FFF2-40B4-BE49-F238E27FC236}">
                <a16:creationId xmlns:a16="http://schemas.microsoft.com/office/drawing/2014/main" id="{DB44D453-15A5-4D47-8E0B-516E8E238700}"/>
              </a:ext>
            </a:extLst>
          </p:cNvPr>
          <p:cNvSpPr/>
          <p:nvPr/>
        </p:nvSpPr>
        <p:spPr>
          <a:xfrm>
            <a:off x="8686125" y="215298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28-02</a:t>
            </a:r>
          </a:p>
        </p:txBody>
      </p:sp>
      <p:sp>
        <p:nvSpPr>
          <p:cNvPr id="258" name="Rectangle 257">
            <a:extLst>
              <a:ext uri="{FF2B5EF4-FFF2-40B4-BE49-F238E27FC236}">
                <a16:creationId xmlns:a16="http://schemas.microsoft.com/office/drawing/2014/main" id="{E8771F61-7D6C-43BC-8CDA-6566B1A87087}"/>
              </a:ext>
            </a:extLst>
          </p:cNvPr>
          <p:cNvSpPr/>
          <p:nvPr/>
        </p:nvSpPr>
        <p:spPr>
          <a:xfrm>
            <a:off x="9026364" y="2163616"/>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05-08</a:t>
            </a:r>
          </a:p>
        </p:txBody>
      </p:sp>
      <p:sp>
        <p:nvSpPr>
          <p:cNvPr id="259" name="Rectangle 258">
            <a:extLst>
              <a:ext uri="{FF2B5EF4-FFF2-40B4-BE49-F238E27FC236}">
                <a16:creationId xmlns:a16="http://schemas.microsoft.com/office/drawing/2014/main" id="{530A69B1-B270-425E-91D2-E95258784D0C}"/>
              </a:ext>
            </a:extLst>
          </p:cNvPr>
          <p:cNvSpPr/>
          <p:nvPr/>
        </p:nvSpPr>
        <p:spPr>
          <a:xfrm>
            <a:off x="9366609" y="2163616"/>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12-16</a:t>
            </a:r>
          </a:p>
        </p:txBody>
      </p:sp>
      <p:cxnSp>
        <p:nvCxnSpPr>
          <p:cNvPr id="260" name="Straight Connector 12">
            <a:extLst>
              <a:ext uri="{FF2B5EF4-FFF2-40B4-BE49-F238E27FC236}">
                <a16:creationId xmlns:a16="http://schemas.microsoft.com/office/drawing/2014/main" id="{E8B6AEDA-8133-42A1-8E0B-6F54A0EE01EC}"/>
              </a:ext>
            </a:extLst>
          </p:cNvPr>
          <p:cNvCxnSpPr>
            <a:cxnSpLocks/>
          </p:cNvCxnSpPr>
          <p:nvPr/>
        </p:nvCxnSpPr>
        <p:spPr bwMode="auto">
          <a:xfrm flipV="1">
            <a:off x="10007581" y="247766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61" name="Straight Connector 12">
            <a:extLst>
              <a:ext uri="{FF2B5EF4-FFF2-40B4-BE49-F238E27FC236}">
                <a16:creationId xmlns:a16="http://schemas.microsoft.com/office/drawing/2014/main" id="{939839B7-B505-4BCE-9808-DED9C0D6C295}"/>
              </a:ext>
            </a:extLst>
          </p:cNvPr>
          <p:cNvCxnSpPr>
            <a:cxnSpLocks/>
          </p:cNvCxnSpPr>
          <p:nvPr/>
        </p:nvCxnSpPr>
        <p:spPr bwMode="auto">
          <a:xfrm flipV="1">
            <a:off x="11049685" y="2498926"/>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63" name="Rectangle 262">
            <a:extLst>
              <a:ext uri="{FF2B5EF4-FFF2-40B4-BE49-F238E27FC236}">
                <a16:creationId xmlns:a16="http://schemas.microsoft.com/office/drawing/2014/main" id="{B2789F44-0504-4860-8449-03F9E70A52D9}"/>
              </a:ext>
            </a:extLst>
          </p:cNvPr>
          <p:cNvSpPr/>
          <p:nvPr/>
        </p:nvSpPr>
        <p:spPr>
          <a:xfrm>
            <a:off x="9710395" y="215652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19-30</a:t>
            </a:r>
          </a:p>
        </p:txBody>
      </p:sp>
      <p:sp>
        <p:nvSpPr>
          <p:cNvPr id="264" name="Rectangle 263">
            <a:extLst>
              <a:ext uri="{FF2B5EF4-FFF2-40B4-BE49-F238E27FC236}">
                <a16:creationId xmlns:a16="http://schemas.microsoft.com/office/drawing/2014/main" id="{E920EB23-D67A-4966-AD57-F52659AAAB99}"/>
              </a:ext>
            </a:extLst>
          </p:cNvPr>
          <p:cNvSpPr/>
          <p:nvPr/>
        </p:nvSpPr>
        <p:spPr>
          <a:xfrm>
            <a:off x="10064816" y="217069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02-06</a:t>
            </a:r>
          </a:p>
        </p:txBody>
      </p:sp>
      <p:cxnSp>
        <p:nvCxnSpPr>
          <p:cNvPr id="265" name="Straight Connector 12">
            <a:extLst>
              <a:ext uri="{FF2B5EF4-FFF2-40B4-BE49-F238E27FC236}">
                <a16:creationId xmlns:a16="http://schemas.microsoft.com/office/drawing/2014/main" id="{6CFA1711-5E7C-44DE-BEFC-A09767A63072}"/>
              </a:ext>
            </a:extLst>
          </p:cNvPr>
          <p:cNvCxnSpPr>
            <a:cxnSpLocks/>
          </p:cNvCxnSpPr>
          <p:nvPr/>
        </p:nvCxnSpPr>
        <p:spPr bwMode="auto">
          <a:xfrm flipV="1">
            <a:off x="9692150" y="2481206"/>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66" name="Rectangle 265">
            <a:extLst>
              <a:ext uri="{FF2B5EF4-FFF2-40B4-BE49-F238E27FC236}">
                <a16:creationId xmlns:a16="http://schemas.microsoft.com/office/drawing/2014/main" id="{4AF985A4-DDF0-4EDD-8D51-0454A2B6291E}"/>
              </a:ext>
            </a:extLst>
          </p:cNvPr>
          <p:cNvSpPr/>
          <p:nvPr/>
        </p:nvSpPr>
        <p:spPr>
          <a:xfrm>
            <a:off x="10408610" y="2174232"/>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09-13</a:t>
            </a:r>
          </a:p>
        </p:txBody>
      </p:sp>
      <p:sp>
        <p:nvSpPr>
          <p:cNvPr id="268" name="Rectangle: Rounded Corners 267">
            <a:extLst>
              <a:ext uri="{FF2B5EF4-FFF2-40B4-BE49-F238E27FC236}">
                <a16:creationId xmlns:a16="http://schemas.microsoft.com/office/drawing/2014/main" id="{84585AEC-8E02-4D9E-9EED-AEB497AA7E8F}"/>
              </a:ext>
            </a:extLst>
          </p:cNvPr>
          <p:cNvSpPr/>
          <p:nvPr/>
        </p:nvSpPr>
        <p:spPr>
          <a:xfrm>
            <a:off x="9404029" y="3463982"/>
            <a:ext cx="284670" cy="3064865"/>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8</a:t>
            </a:r>
          </a:p>
        </p:txBody>
      </p:sp>
      <p:sp>
        <p:nvSpPr>
          <p:cNvPr id="269" name="Rectangle: Rounded Corners 268">
            <a:extLst>
              <a:ext uri="{FF2B5EF4-FFF2-40B4-BE49-F238E27FC236}">
                <a16:creationId xmlns:a16="http://schemas.microsoft.com/office/drawing/2014/main" id="{3443A659-882A-493D-9D88-DB001DBF4295}"/>
              </a:ext>
            </a:extLst>
          </p:cNvPr>
          <p:cNvSpPr/>
          <p:nvPr/>
        </p:nvSpPr>
        <p:spPr>
          <a:xfrm>
            <a:off x="8537944" y="3461313"/>
            <a:ext cx="154351"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H</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K</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V</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70" name="Rectangle: Rounded Corners 269">
            <a:extLst>
              <a:ext uri="{FF2B5EF4-FFF2-40B4-BE49-F238E27FC236}">
                <a16:creationId xmlns:a16="http://schemas.microsoft.com/office/drawing/2014/main" id="{507AD12A-37C5-46D3-B0CF-2FD6E1CCBA2A}"/>
              </a:ext>
            </a:extLst>
          </p:cNvPr>
          <p:cNvSpPr/>
          <p:nvPr/>
        </p:nvSpPr>
        <p:spPr>
          <a:xfrm>
            <a:off x="9859926" y="3464857"/>
            <a:ext cx="315432"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X</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M</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&amp;</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W</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Y</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R</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71" name="Rectangle: Rounded Corners 270">
            <a:extLst>
              <a:ext uri="{FF2B5EF4-FFF2-40B4-BE49-F238E27FC236}">
                <a16:creationId xmlns:a16="http://schemas.microsoft.com/office/drawing/2014/main" id="{55DC2C9D-C2A7-4AA9-A0CE-BDD884C8A41C}"/>
              </a:ext>
            </a:extLst>
          </p:cNvPr>
          <p:cNvSpPr/>
          <p:nvPr/>
        </p:nvSpPr>
        <p:spPr>
          <a:xfrm>
            <a:off x="10695137" y="5290551"/>
            <a:ext cx="359228" cy="636003"/>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154-AH</a:t>
            </a:r>
          </a:p>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a:p>
            <a:pPr algn="ctr" defTabSz="514325">
              <a:defRPr/>
            </a:pPr>
            <a:endParaRPr lang="en-US" sz="900" b="1" kern="0" dirty="0">
              <a:solidFill>
                <a:srgbClr val="FFFFFF"/>
              </a:solidFill>
              <a:latin typeface="Nokia Pure Text Light" panose="020B0403020202020204" pitchFamily="34" charset="0"/>
              <a:ea typeface="Nokia Pure Text Light" panose="020B0403020202020204" pitchFamily="34" charset="0"/>
            </a:endParaRPr>
          </a:p>
        </p:txBody>
      </p:sp>
      <p:sp>
        <p:nvSpPr>
          <p:cNvPr id="128" name="TextBox 127">
            <a:extLst>
              <a:ext uri="{FF2B5EF4-FFF2-40B4-BE49-F238E27FC236}">
                <a16:creationId xmlns:a16="http://schemas.microsoft.com/office/drawing/2014/main" id="{FC6BE927-EE2A-4F52-864A-500312F9695C}"/>
              </a:ext>
            </a:extLst>
          </p:cNvPr>
          <p:cNvSpPr txBox="1"/>
          <p:nvPr/>
        </p:nvSpPr>
        <p:spPr>
          <a:xfrm>
            <a:off x="9238005" y="960023"/>
            <a:ext cx="1931348"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E-Meetings</a:t>
            </a:r>
            <a:r>
              <a:rPr lang="en-US" sz="1472" dirty="0">
                <a:solidFill>
                  <a:prstClr val="black"/>
                </a:solidFill>
                <a:latin typeface="Calibri"/>
              </a:rPr>
              <a:t> </a:t>
            </a:r>
          </a:p>
        </p:txBody>
      </p:sp>
      <p:sp>
        <p:nvSpPr>
          <p:cNvPr id="132" name="Left Brace 131">
            <a:extLst>
              <a:ext uri="{FF2B5EF4-FFF2-40B4-BE49-F238E27FC236}">
                <a16:creationId xmlns:a16="http://schemas.microsoft.com/office/drawing/2014/main" id="{31625656-20E3-41C6-8226-0B412E166127}"/>
              </a:ext>
            </a:extLst>
          </p:cNvPr>
          <p:cNvSpPr/>
          <p:nvPr/>
        </p:nvSpPr>
        <p:spPr bwMode="auto">
          <a:xfrm rot="5400000">
            <a:off x="9997474" y="45204"/>
            <a:ext cx="223282" cy="2630987"/>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133" name="TextBox 132">
            <a:extLst>
              <a:ext uri="{FF2B5EF4-FFF2-40B4-BE49-F238E27FC236}">
                <a16:creationId xmlns:a16="http://schemas.microsoft.com/office/drawing/2014/main" id="{B950AB9F-3C6D-45A0-B5AB-A11621F37680}"/>
              </a:ext>
            </a:extLst>
          </p:cNvPr>
          <p:cNvSpPr txBox="1"/>
          <p:nvPr/>
        </p:nvSpPr>
        <p:spPr>
          <a:xfrm>
            <a:off x="12516422" y="942935"/>
            <a:ext cx="1583287" cy="318870"/>
          </a:xfrm>
          <a:prstGeom prst="rect">
            <a:avLst/>
          </a:prstGeom>
          <a:noFill/>
        </p:spPr>
        <p:txBody>
          <a:bodyPr wrap="square" rtlCol="0">
            <a:spAutoFit/>
          </a:bodyPr>
          <a:lstStyle/>
          <a:p>
            <a:pPr defTabSz="840835"/>
            <a:r>
              <a:rPr lang="en-US" sz="1472" b="1" u="sng" dirty="0">
                <a:solidFill>
                  <a:srgbClr val="FF0000"/>
                </a:solidFill>
                <a:latin typeface="Calibri"/>
              </a:rPr>
              <a:t>Planned as F2F</a:t>
            </a:r>
            <a:r>
              <a:rPr lang="en-US" sz="1472" dirty="0">
                <a:solidFill>
                  <a:prstClr val="black"/>
                </a:solidFill>
                <a:latin typeface="Calibri"/>
              </a:rPr>
              <a:t> </a:t>
            </a:r>
          </a:p>
        </p:txBody>
      </p:sp>
      <p:sp>
        <p:nvSpPr>
          <p:cNvPr id="134" name="Left Brace 133">
            <a:extLst>
              <a:ext uri="{FF2B5EF4-FFF2-40B4-BE49-F238E27FC236}">
                <a16:creationId xmlns:a16="http://schemas.microsoft.com/office/drawing/2014/main" id="{A5885D89-BEDF-43E8-8CD2-9CCDDAB4222C}"/>
              </a:ext>
            </a:extLst>
          </p:cNvPr>
          <p:cNvSpPr/>
          <p:nvPr/>
        </p:nvSpPr>
        <p:spPr bwMode="auto">
          <a:xfrm rot="5400000">
            <a:off x="13006155" y="207018"/>
            <a:ext cx="223282" cy="2290275"/>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Tree>
    <p:extLst>
      <p:ext uri="{BB962C8B-B14F-4D97-AF65-F5344CB8AC3E}">
        <p14:creationId xmlns:p14="http://schemas.microsoft.com/office/powerpoint/2010/main" val="215272396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SA2 meeting dates for 2022 &amp; 2023</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495300" y="1212112"/>
            <a:ext cx="13487400" cy="5501204"/>
          </a:xfrm>
        </p:spPr>
        <p:txBody>
          <a:bodyPr/>
          <a:lstStyle/>
          <a:p>
            <a:pPr>
              <a:lnSpc>
                <a:spcPct val="110000"/>
              </a:lnSpc>
              <a:defRPr/>
            </a:pPr>
            <a:r>
              <a:rPr lang="en-US" sz="3600" b="1" dirty="0"/>
              <a:t>SA2 F2F meeting calendar</a:t>
            </a:r>
          </a:p>
          <a:p>
            <a:pPr lvl="1">
              <a:lnSpc>
                <a:spcPct val="110000"/>
              </a:lnSpc>
              <a:defRPr/>
            </a:pPr>
            <a:r>
              <a:rPr lang="en-US" sz="3200" b="1" dirty="0"/>
              <a:t>SA2 #153-E </a:t>
            </a:r>
            <a:r>
              <a:rPr lang="en-US" sz="3200" dirty="0"/>
              <a:t>(10 – 14 Oct, 2022) – </a:t>
            </a:r>
            <a:r>
              <a:rPr lang="en-US" sz="3200" dirty="0">
                <a:solidFill>
                  <a:srgbClr val="FF0000"/>
                </a:solidFill>
              </a:rPr>
              <a:t>Electronic ordinary meeting</a:t>
            </a:r>
          </a:p>
          <a:p>
            <a:pPr lvl="1">
              <a:lnSpc>
                <a:spcPct val="110000"/>
              </a:lnSpc>
              <a:defRPr/>
            </a:pPr>
            <a:r>
              <a:rPr lang="en-US" sz="3200" b="1" dirty="0"/>
              <a:t>SA2 #154 </a:t>
            </a:r>
            <a:r>
              <a:rPr lang="en-US" sz="3200" dirty="0"/>
              <a:t>(14 – 18 Nov, 2022) – </a:t>
            </a:r>
            <a:r>
              <a:rPr lang="en-US" sz="3200" dirty="0">
                <a:solidFill>
                  <a:srgbClr val="FF0000"/>
                </a:solidFill>
              </a:rPr>
              <a:t>F2F ordinary meeting in Toulouse, FR</a:t>
            </a:r>
          </a:p>
          <a:p>
            <a:pPr lvl="1">
              <a:lnSpc>
                <a:spcPct val="110000"/>
              </a:lnSpc>
              <a:defRPr/>
            </a:pPr>
            <a:endParaRPr lang="en-US" sz="1800" dirty="0">
              <a:solidFill>
                <a:srgbClr val="FF0000"/>
              </a:solidFill>
            </a:endParaRPr>
          </a:p>
          <a:p>
            <a:pPr lvl="1">
              <a:lnSpc>
                <a:spcPct val="110000"/>
              </a:lnSpc>
              <a:defRPr/>
            </a:pPr>
            <a:r>
              <a:rPr lang="en-US" sz="3200" b="1" dirty="0"/>
              <a:t>SA2 #154-AH-E </a:t>
            </a:r>
            <a:r>
              <a:rPr lang="en-US" sz="3200" dirty="0"/>
              <a:t>(16 – 20 Jan, 2023) – </a:t>
            </a:r>
            <a:r>
              <a:rPr lang="en-US" sz="3200" dirty="0">
                <a:solidFill>
                  <a:srgbClr val="FF0000"/>
                </a:solidFill>
              </a:rPr>
              <a:t>Electronic </a:t>
            </a:r>
            <a:r>
              <a:rPr lang="en-US" sz="3200" dirty="0" err="1">
                <a:solidFill>
                  <a:srgbClr val="FF0000"/>
                </a:solidFill>
              </a:rPr>
              <a:t>Adhoc</a:t>
            </a:r>
            <a:r>
              <a:rPr lang="en-US" sz="3200" dirty="0">
                <a:solidFill>
                  <a:srgbClr val="FF0000"/>
                </a:solidFill>
              </a:rPr>
              <a:t> meeting</a:t>
            </a:r>
          </a:p>
          <a:p>
            <a:pPr lvl="1">
              <a:lnSpc>
                <a:spcPct val="110000"/>
              </a:lnSpc>
              <a:defRPr/>
            </a:pPr>
            <a:r>
              <a:rPr lang="en-US" sz="3200" b="1" dirty="0"/>
              <a:t>SA2 #155 </a:t>
            </a:r>
            <a:r>
              <a:rPr lang="en-US" sz="3200" dirty="0"/>
              <a:t>(20 – 24 Feb, 2023) – </a:t>
            </a:r>
            <a:r>
              <a:rPr lang="en-US" sz="3200" dirty="0">
                <a:solidFill>
                  <a:srgbClr val="FF0000"/>
                </a:solidFill>
              </a:rPr>
              <a:t>F2F ordinary meeting in Athens, GR</a:t>
            </a:r>
          </a:p>
          <a:p>
            <a:pPr>
              <a:lnSpc>
                <a:spcPct val="110000"/>
              </a:lnSpc>
              <a:defRPr/>
            </a:pPr>
            <a:endParaRPr lang="en-US" altLang="en-US" sz="1400" dirty="0"/>
          </a:p>
          <a:p>
            <a:pPr>
              <a:defRPr/>
            </a:pPr>
            <a:endParaRPr lang="en-US" altLang="en-US" sz="1400" dirty="0"/>
          </a:p>
        </p:txBody>
      </p:sp>
    </p:spTree>
    <p:extLst>
      <p:ext uri="{BB962C8B-B14F-4D97-AF65-F5344CB8AC3E}">
        <p14:creationId xmlns:p14="http://schemas.microsoft.com/office/powerpoint/2010/main" val="22995905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Guidance to Rel-18 Rapporteurs</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503845" y="1185169"/>
            <a:ext cx="13487400" cy="5338462"/>
          </a:xfrm>
        </p:spPr>
        <p:txBody>
          <a:bodyPr/>
          <a:lstStyle/>
          <a:p>
            <a:pPr>
              <a:lnSpc>
                <a:spcPct val="110000"/>
              </a:lnSpc>
              <a:defRPr/>
            </a:pPr>
            <a:r>
              <a:rPr lang="en-US" sz="2400" b="1" dirty="0"/>
              <a:t>Previous Guidance</a:t>
            </a:r>
            <a:r>
              <a:rPr lang="en-US" sz="2400" dirty="0"/>
              <a:t>: </a:t>
            </a:r>
          </a:p>
          <a:p>
            <a:pPr lvl="1">
              <a:lnSpc>
                <a:spcPct val="110000"/>
              </a:lnSpc>
              <a:defRPr/>
            </a:pPr>
            <a:r>
              <a:rPr lang="en-US" sz="2000" dirty="0"/>
              <a:t>Rel-18 Rapporteurs should put together a work plan for their SID and how they plan to utilize the assigned TU for each meeting. Update the Work Plan after each meeting. Can be part of the status report.  For e.g. - SA2#152-E, 1 TU assigned, solution evaluation and conclusion, normative WID creation, etc. </a:t>
            </a:r>
          </a:p>
          <a:p>
            <a:pPr lvl="1">
              <a:lnSpc>
                <a:spcPct val="110000"/>
              </a:lnSpc>
              <a:defRPr/>
            </a:pPr>
            <a:r>
              <a:rPr lang="en-US" sz="2000" dirty="0"/>
              <a:t>Rel-18 Rapporteurs shall provide the status report after each (e-)meeting on the progress, any controversial issue, RAN dependency, etc. </a:t>
            </a:r>
            <a:r>
              <a:rPr lang="en-US" sz="2000" dirty="0">
                <a:solidFill>
                  <a:srgbClr val="FF0000"/>
                </a:solidFill>
              </a:rPr>
              <a:t>Single status report covering both study and normative phase. </a:t>
            </a:r>
            <a:r>
              <a:rPr lang="en-US" sz="2000" dirty="0"/>
              <a:t>Please use template defined for Rel-17 SIDs/WIDs.</a:t>
            </a:r>
          </a:p>
          <a:p>
            <a:pPr>
              <a:lnSpc>
                <a:spcPct val="110000"/>
              </a:lnSpc>
              <a:defRPr/>
            </a:pPr>
            <a:r>
              <a:rPr lang="en-US" sz="2400" b="1" dirty="0"/>
              <a:t>Additional Guidance</a:t>
            </a:r>
            <a:r>
              <a:rPr lang="en-US" sz="2400" dirty="0"/>
              <a:t>: </a:t>
            </a:r>
          </a:p>
          <a:p>
            <a:pPr lvl="1">
              <a:lnSpc>
                <a:spcPct val="110000"/>
              </a:lnSpc>
              <a:defRPr/>
            </a:pPr>
            <a:r>
              <a:rPr lang="en-US" sz="2000" dirty="0"/>
              <a:t>Rel-18 Rapporteurs should prepare for conclusion the SIDs on time. </a:t>
            </a:r>
          </a:p>
          <a:p>
            <a:pPr lvl="2">
              <a:lnSpc>
                <a:spcPct val="110000"/>
              </a:lnSpc>
              <a:defRPr/>
            </a:pPr>
            <a:r>
              <a:rPr lang="en-US" sz="1600" dirty="0"/>
              <a:t>Prioritize conclusions papers for offline CCs. Where consensus could not be achieved bring meaningful proposals for </a:t>
            </a:r>
            <a:r>
              <a:rPr lang="en-US" sz="1600" dirty="0" err="1"/>
              <a:t>SoH</a:t>
            </a:r>
            <a:r>
              <a:rPr lang="en-US" sz="1600" dirty="0"/>
              <a:t> (or utilize offline moderated email discussion). </a:t>
            </a:r>
          </a:p>
          <a:p>
            <a:pPr lvl="1">
              <a:lnSpc>
                <a:spcPct val="110000"/>
              </a:lnSpc>
              <a:defRPr/>
            </a:pPr>
            <a:r>
              <a:rPr lang="en-US" sz="2000" dirty="0"/>
              <a:t>Rel-18 WID should be based on the conclusions agreed in the TR. WID can be further updated if new conclusions can be agreed. No blanket WIDs for plenary, please. </a:t>
            </a:r>
          </a:p>
          <a:p>
            <a:pPr lvl="1">
              <a:lnSpc>
                <a:spcPct val="110000"/>
              </a:lnSpc>
              <a:defRPr/>
            </a:pPr>
            <a:r>
              <a:rPr lang="en-US" sz="2269" dirty="0"/>
              <a:t>Avoid pushing issues requiring further Study (SID) to the Normative phase (WID). </a:t>
            </a:r>
          </a:p>
          <a:p>
            <a:pPr lvl="1">
              <a:lnSpc>
                <a:spcPct val="110000"/>
              </a:lnSpc>
              <a:defRPr/>
            </a:pPr>
            <a:endParaRPr lang="en-US" sz="2269" dirty="0"/>
          </a:p>
          <a:p>
            <a:pPr marL="0" indent="0">
              <a:lnSpc>
                <a:spcPct val="110000"/>
              </a:lnSpc>
              <a:buNone/>
              <a:defRPr/>
            </a:pPr>
            <a:endParaRPr lang="en-US" sz="2000" dirty="0"/>
          </a:p>
          <a:p>
            <a:pPr marL="0" indent="0">
              <a:buNone/>
              <a:defRPr/>
            </a:pPr>
            <a:endParaRPr lang="en-US" altLang="en-US" sz="1100" dirty="0"/>
          </a:p>
          <a:p>
            <a:pPr>
              <a:defRPr/>
            </a:pPr>
            <a:endParaRPr lang="en-US" altLang="en-US" sz="1100" dirty="0"/>
          </a:p>
        </p:txBody>
      </p:sp>
    </p:spTree>
    <p:extLst>
      <p:ext uri="{BB962C8B-B14F-4D97-AF65-F5344CB8AC3E}">
        <p14:creationId xmlns:p14="http://schemas.microsoft.com/office/powerpoint/2010/main" val="186705413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Guidance on Rel-18 SIDs/WIDs</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503844" y="1188279"/>
            <a:ext cx="13885923" cy="5669720"/>
          </a:xfrm>
        </p:spPr>
        <p:txBody>
          <a:bodyPr/>
          <a:lstStyle/>
          <a:p>
            <a:pPr>
              <a:lnSpc>
                <a:spcPct val="110000"/>
              </a:lnSpc>
              <a:defRPr/>
            </a:pPr>
            <a:r>
              <a:rPr lang="en-US" sz="2000" b="1" dirty="0"/>
              <a:t>Rel-18 study phase should finish by SA2#154 (Nov F2F)</a:t>
            </a:r>
            <a:endParaRPr lang="en-US" sz="2000" dirty="0"/>
          </a:p>
          <a:p>
            <a:pPr lvl="1">
              <a:lnSpc>
                <a:spcPct val="110000"/>
              </a:lnSpc>
              <a:defRPr/>
            </a:pPr>
            <a:r>
              <a:rPr lang="en-US" sz="1800" dirty="0"/>
              <a:t>SA2#154 should be the last meeting to handle Rel-18 study items conclusions for study items on the agenda. Conclusions papers will be top priority and other papers (e.g., solution update, etc.) may not get handled. </a:t>
            </a:r>
          </a:p>
          <a:p>
            <a:pPr lvl="1">
              <a:lnSpc>
                <a:spcPct val="110000"/>
              </a:lnSpc>
              <a:defRPr/>
            </a:pPr>
            <a:r>
              <a:rPr lang="en-US" sz="1800" dirty="0"/>
              <a:t>WID update and CRs can submitted based on agreed WID from SA#153-E</a:t>
            </a:r>
          </a:p>
          <a:p>
            <a:pPr lvl="1">
              <a:lnSpc>
                <a:spcPct val="110000"/>
              </a:lnSpc>
              <a:defRPr/>
            </a:pPr>
            <a:r>
              <a:rPr lang="en-US" sz="1800" dirty="0"/>
              <a:t>KIs not concluded by SA2#153E can be discussed at SA2#154 as long as overall TU budget remains unchanged. Such SIDs needs to borrow from corresponding normative TU budget at SA2#154. </a:t>
            </a:r>
          </a:p>
          <a:p>
            <a:pPr marL="609566" lvl="1" indent="0">
              <a:lnSpc>
                <a:spcPct val="110000"/>
              </a:lnSpc>
              <a:buNone/>
              <a:defRPr/>
            </a:pPr>
            <a:endParaRPr lang="en-US" sz="1800" dirty="0"/>
          </a:p>
          <a:p>
            <a:pPr marL="457176" lvl="1" indent="-457176">
              <a:lnSpc>
                <a:spcPct val="110000"/>
              </a:lnSpc>
              <a:buBlip>
                <a:blip r:embed="rId3"/>
              </a:buBlip>
              <a:defRPr/>
            </a:pPr>
            <a:r>
              <a:rPr lang="en-US" sz="2000" b="1" dirty="0">
                <a:ea typeface="+mn-ea"/>
                <a:cs typeface="+mn-cs"/>
              </a:rPr>
              <a:t>Rel-18 CRs can be submitted to SA#154 based on agreed new/revised Rel-18 WID from SA#153-E (even if it’s not TSG approved).  </a:t>
            </a:r>
          </a:p>
          <a:p>
            <a:pPr marL="990547" lvl="2" indent="-457176">
              <a:lnSpc>
                <a:spcPct val="110000"/>
              </a:lnSpc>
              <a:buBlip>
                <a:blip r:embed="rId3"/>
              </a:buBlip>
              <a:defRPr/>
            </a:pPr>
            <a:r>
              <a:rPr lang="en-US" sz="1800" dirty="0"/>
              <a:t>It was previously agreed that Rel-18 WID and CRs can be submitted together to TSG SA#98-e for approval. </a:t>
            </a:r>
          </a:p>
          <a:p>
            <a:pPr marL="609566" lvl="1" indent="0">
              <a:lnSpc>
                <a:spcPct val="110000"/>
              </a:lnSpc>
              <a:buNone/>
              <a:defRPr/>
            </a:pPr>
            <a:endParaRPr lang="en-US" sz="1800" dirty="0"/>
          </a:p>
          <a:p>
            <a:pPr>
              <a:lnSpc>
                <a:spcPct val="110000"/>
              </a:lnSpc>
              <a:defRPr/>
            </a:pPr>
            <a:r>
              <a:rPr lang="en-US" sz="2000" b="1" dirty="0"/>
              <a:t>SA2 meetings in Q1, 2023 will focus on normative work</a:t>
            </a:r>
            <a:endParaRPr lang="en-US" sz="2000" dirty="0"/>
          </a:p>
          <a:p>
            <a:pPr lvl="1">
              <a:lnSpc>
                <a:spcPct val="110000"/>
              </a:lnSpc>
              <a:defRPr/>
            </a:pPr>
            <a:r>
              <a:rPr lang="en-US" sz="1800" dirty="0"/>
              <a:t>Any TR not 100% complete will need valid justification to continue the work. </a:t>
            </a:r>
          </a:p>
          <a:p>
            <a:pPr lvl="1">
              <a:lnSpc>
                <a:spcPct val="110000"/>
              </a:lnSpc>
              <a:defRPr/>
            </a:pPr>
            <a:r>
              <a:rPr lang="en-US" sz="1800" dirty="0"/>
              <a:t>Any RAN/other WG dependency will be tracked at KI granularity. </a:t>
            </a:r>
          </a:p>
          <a:p>
            <a:pPr lvl="1">
              <a:lnSpc>
                <a:spcPct val="110000"/>
              </a:lnSpc>
              <a:defRPr/>
            </a:pPr>
            <a:r>
              <a:rPr lang="en-US" sz="1800" dirty="0"/>
              <a:t>Pushing study phase issues to normative phase is strongly discouraged. Rel-18 normative WIDs should be based on agreed TR conclusions. </a:t>
            </a:r>
          </a:p>
          <a:p>
            <a:pPr marL="0" indent="0">
              <a:lnSpc>
                <a:spcPct val="110000"/>
              </a:lnSpc>
              <a:buNone/>
              <a:defRPr/>
            </a:pPr>
            <a:endParaRPr lang="en-US" sz="1800" dirty="0"/>
          </a:p>
          <a:p>
            <a:pPr marL="0" indent="0">
              <a:buNone/>
              <a:defRPr/>
            </a:pPr>
            <a:endParaRPr lang="en-US" altLang="en-US" sz="1050" dirty="0"/>
          </a:p>
          <a:p>
            <a:pPr>
              <a:defRPr/>
            </a:pPr>
            <a:endParaRPr lang="en-US" altLang="en-US" sz="1050" dirty="0"/>
          </a:p>
        </p:txBody>
      </p:sp>
    </p:spTree>
    <p:extLst>
      <p:ext uri="{BB962C8B-B14F-4D97-AF65-F5344CB8AC3E}">
        <p14:creationId xmlns:p14="http://schemas.microsoft.com/office/powerpoint/2010/main" val="321285678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SA2#154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5816753"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Preliminary Agenda (subjected to changes): </a:t>
            </a:r>
          </a:p>
          <a:p>
            <a:pPr marL="761981" lvl="1" indent="-304792">
              <a:lnSpc>
                <a:spcPct val="110000"/>
              </a:lnSpc>
              <a:defRPr/>
            </a:pPr>
            <a:r>
              <a:rPr lang="en-US" sz="1333" dirty="0"/>
              <a:t>AI 4.1: Incoming LSs on all agenda items</a:t>
            </a:r>
          </a:p>
          <a:p>
            <a:pPr marL="761981" lvl="1" indent="-304792">
              <a:lnSpc>
                <a:spcPct val="110000"/>
              </a:lnSpc>
              <a:defRPr/>
            </a:pPr>
            <a:r>
              <a:rPr lang="en-US" sz="1333" dirty="0"/>
              <a:t>AI 4.2: inclusive language for 2G/3G specs</a:t>
            </a:r>
          </a:p>
          <a:p>
            <a:pPr marL="761981" lvl="1" indent="-304792">
              <a:lnSpc>
                <a:spcPct val="110000"/>
              </a:lnSpc>
              <a:defRPr/>
            </a:pPr>
            <a:r>
              <a:rPr lang="en-US" sz="1333" dirty="0"/>
              <a:t>AI 5.X, 6.X, 7.X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8.X: Rel-17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9.X: Rel-18 (TU allocation as per </a:t>
            </a:r>
            <a:r>
              <a:rPr lang="en-US" sz="1333" dirty="0">
                <a:solidFill>
                  <a:srgbClr val="FF0000"/>
                </a:solidFill>
              </a:rPr>
              <a:t>NEW</a:t>
            </a:r>
            <a:r>
              <a:rPr lang="en-US" sz="1333" dirty="0"/>
              <a:t> work plan)</a:t>
            </a:r>
          </a:p>
          <a:p>
            <a:pPr marL="609566" lvl="1" indent="0">
              <a:lnSpc>
                <a:spcPct val="110000"/>
              </a:lnSpc>
              <a:spcBef>
                <a:spcPts val="0"/>
              </a:spcBef>
              <a:spcAft>
                <a:spcPts val="1600"/>
              </a:spcAft>
              <a:buFont typeface="Arial" panose="020B0604020202020204" pitchFamily="34" charset="0"/>
              <a:buNone/>
              <a:defRPr/>
            </a:pPr>
            <a:endParaRPr lang="en-US" altLang="en-US" sz="1600" dirty="0"/>
          </a:p>
          <a:p>
            <a:pPr>
              <a:defRPr/>
            </a:pPr>
            <a:r>
              <a:rPr lang="en-US" sz="1600" dirty="0"/>
              <a:t>Proposal</a:t>
            </a:r>
          </a:p>
          <a:p>
            <a:pPr marL="761981" lvl="1" indent="-304792">
              <a:lnSpc>
                <a:spcPct val="110000"/>
              </a:lnSpc>
              <a:defRPr/>
            </a:pPr>
            <a:r>
              <a:rPr lang="en-US" altLang="en-US" sz="1333" b="1" dirty="0">
                <a:solidFill>
                  <a:srgbClr val="FF0000"/>
                </a:solidFill>
              </a:rPr>
              <a:t>Meeting closing time to be 6:00PM local time, may close early.</a:t>
            </a:r>
          </a:p>
          <a:p>
            <a:pPr marL="761981" lvl="1" indent="-304792">
              <a:lnSpc>
                <a:spcPct val="110000"/>
              </a:lnSpc>
              <a:defRPr/>
            </a:pPr>
            <a:endParaRPr lang="en-US" altLang="en-US" sz="1333" b="1" dirty="0">
              <a:solidFill>
                <a:srgbClr val="FF0000"/>
              </a:solidFill>
            </a:endParaRPr>
          </a:p>
          <a:p>
            <a:pPr>
              <a:defRPr/>
            </a:pPr>
            <a:r>
              <a:rPr lang="en-US" sz="1600" dirty="0"/>
              <a:t>Open</a:t>
            </a:r>
          </a:p>
          <a:p>
            <a:pPr marL="761981" lvl="1" indent="-304792">
              <a:lnSpc>
                <a:spcPct val="110000"/>
              </a:lnSpc>
              <a:defRPr/>
            </a:pPr>
            <a:r>
              <a:rPr lang="en-US" altLang="en-US" sz="1333" b="1" dirty="0">
                <a:solidFill>
                  <a:srgbClr val="FF0000"/>
                </a:solidFill>
              </a:rPr>
              <a:t>Email Approval – TBD.</a:t>
            </a: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2" name="Table 1">
            <a:extLst>
              <a:ext uri="{FF2B5EF4-FFF2-40B4-BE49-F238E27FC236}">
                <a16:creationId xmlns:a16="http://schemas.microsoft.com/office/drawing/2014/main" id="{89A5EFEE-E267-4094-BC14-C9EF621E4A7A}"/>
              </a:ext>
            </a:extLst>
          </p:cNvPr>
          <p:cNvGraphicFramePr>
            <a:graphicFrameLocks noGrp="1"/>
          </p:cNvGraphicFramePr>
          <p:nvPr>
            <p:extLst>
              <p:ext uri="{D42A27DB-BD31-4B8C-83A1-F6EECF244321}">
                <p14:modId xmlns:p14="http://schemas.microsoft.com/office/powerpoint/2010/main" val="1676939933"/>
              </p:ext>
            </p:extLst>
          </p:nvPr>
        </p:nvGraphicFramePr>
        <p:xfrm>
          <a:off x="7319208" y="1547179"/>
          <a:ext cx="7212632" cy="1958665"/>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 Nov 2022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 Nov 2022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07 Nov 2022 (Monday)</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 Nov 2022 (Monday)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51337">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Nov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Nov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Rapporteur Status Reports </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Nov 2022 (Tuesday)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74018325"/>
                  </a:ext>
                </a:extLst>
              </a:tr>
            </a:tbl>
          </a:graphicData>
        </a:graphic>
      </p:graphicFrame>
    </p:spTree>
    <p:extLst>
      <p:ext uri="{BB962C8B-B14F-4D97-AF65-F5344CB8AC3E}">
        <p14:creationId xmlns:p14="http://schemas.microsoft.com/office/powerpoint/2010/main" val="11072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SA2#154-Ad-Hoc (Jan)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5816753"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Preliminary Agenda (subjected to changes): </a:t>
            </a:r>
          </a:p>
          <a:p>
            <a:pPr marL="761981" lvl="1" indent="-304792">
              <a:lnSpc>
                <a:spcPct val="110000"/>
              </a:lnSpc>
              <a:defRPr/>
            </a:pPr>
            <a:r>
              <a:rPr lang="en-US" sz="1333" dirty="0"/>
              <a:t>AI 4.1: Urgent LS and associated CRs</a:t>
            </a:r>
          </a:p>
          <a:p>
            <a:pPr marL="761981" lvl="1" indent="-304792">
              <a:lnSpc>
                <a:spcPct val="110000"/>
              </a:lnSpc>
              <a:defRPr/>
            </a:pPr>
            <a:r>
              <a:rPr lang="en-US" sz="1333" dirty="0"/>
              <a:t>AI 9.X: Rel-18 (TU allocation as per </a:t>
            </a:r>
            <a:r>
              <a:rPr lang="en-US" sz="1333" dirty="0">
                <a:solidFill>
                  <a:srgbClr val="FF0000"/>
                </a:solidFill>
              </a:rPr>
              <a:t>NEW</a:t>
            </a:r>
            <a:r>
              <a:rPr lang="en-US" sz="1333" dirty="0"/>
              <a:t> work plan)</a:t>
            </a:r>
          </a:p>
          <a:p>
            <a:pPr marL="609566" lvl="1" indent="0">
              <a:lnSpc>
                <a:spcPct val="110000"/>
              </a:lnSpc>
              <a:spcBef>
                <a:spcPts val="0"/>
              </a:spcBef>
              <a:spcAft>
                <a:spcPts val="1600"/>
              </a:spcAft>
              <a:buFont typeface="Arial" panose="020B0604020202020204" pitchFamily="34" charset="0"/>
              <a:buNone/>
              <a:defRPr/>
            </a:pPr>
            <a:endParaRPr lang="en-US" altLang="en-US" sz="1600" dirty="0"/>
          </a:p>
          <a:p>
            <a:pPr>
              <a:defRPr/>
            </a:pPr>
            <a:r>
              <a:rPr lang="en-US" sz="1600" dirty="0"/>
              <a:t>Proposal</a:t>
            </a:r>
          </a:p>
          <a:p>
            <a:pPr marL="761981" lvl="1" indent="-304792">
              <a:lnSpc>
                <a:spcPct val="110000"/>
              </a:lnSpc>
              <a:defRPr/>
            </a:pPr>
            <a:r>
              <a:rPr lang="en-US" altLang="en-US" sz="1333" b="1" dirty="0">
                <a:solidFill>
                  <a:srgbClr val="FF0000"/>
                </a:solidFill>
              </a:rPr>
              <a:t>Agree to have SA2#154 Ad-hoc meeting as electronic ad-hoc meeting. </a:t>
            </a:r>
          </a:p>
          <a:p>
            <a:pPr marL="761981" lvl="1" indent="-304792">
              <a:lnSpc>
                <a:spcPct val="110000"/>
              </a:lnSpc>
              <a:defRPr/>
            </a:pPr>
            <a:r>
              <a:rPr lang="en-US" altLang="en-US" sz="1333" b="1" dirty="0">
                <a:solidFill>
                  <a:srgbClr val="FF0000"/>
                </a:solidFill>
              </a:rPr>
              <a:t>5 days</a:t>
            </a:r>
          </a:p>
          <a:p>
            <a:pPr marL="761981" lvl="1" indent="-304792">
              <a:lnSpc>
                <a:spcPct val="110000"/>
              </a:lnSpc>
              <a:defRPr/>
            </a:pPr>
            <a:r>
              <a:rPr lang="en-US" altLang="en-US" sz="1333" b="1" dirty="0">
                <a:solidFill>
                  <a:srgbClr val="FF0000"/>
                </a:solidFill>
              </a:rPr>
              <a:t>Only Rel-18 topics will be on agenda + Urgent LS</a:t>
            </a:r>
          </a:p>
          <a:p>
            <a:pPr marL="761981" lvl="1" indent="-304792">
              <a:lnSpc>
                <a:spcPct val="110000"/>
              </a:lnSpc>
              <a:defRPr/>
            </a:pPr>
            <a:r>
              <a:rPr lang="en-US" altLang="en-US" sz="1333" b="1" dirty="0">
                <a:solidFill>
                  <a:srgbClr val="FF0000"/>
                </a:solidFill>
              </a:rPr>
              <a:t>TEI18 will be on agenda. </a:t>
            </a: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7" name="Table 6">
            <a:extLst>
              <a:ext uri="{FF2B5EF4-FFF2-40B4-BE49-F238E27FC236}">
                <a16:creationId xmlns:a16="http://schemas.microsoft.com/office/drawing/2014/main" id="{9B5D4044-EF19-438B-ABC3-435B18B615F6}"/>
              </a:ext>
            </a:extLst>
          </p:cNvPr>
          <p:cNvGraphicFramePr>
            <a:graphicFrameLocks noGrp="1"/>
          </p:cNvGraphicFramePr>
          <p:nvPr>
            <p:extLst>
              <p:ext uri="{D42A27DB-BD31-4B8C-83A1-F6EECF244321}">
                <p14:modId xmlns:p14="http://schemas.microsoft.com/office/powerpoint/2010/main" val="2804347804"/>
              </p:ext>
            </p:extLst>
          </p:nvPr>
        </p:nvGraphicFramePr>
        <p:xfrm>
          <a:off x="7319208" y="1242379"/>
          <a:ext cx="7212632" cy="3379060"/>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e-meeting</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CC#1</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1223116323"/>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Revisions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Jan 2023 (Wednesday)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8245286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Final Comments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 Jan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906496483"/>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CC#2</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 Jan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554593367"/>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CC#3</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Jan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782609809"/>
                  </a:ext>
                </a:extLst>
              </a:tr>
              <a:tr h="251337">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e-meeting</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Jan 2023 (Friday)</a:t>
                      </a: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Rapporteur Status Reports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Jan 2023 (Tuesday)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74018325"/>
                  </a:ext>
                </a:extLst>
              </a:tr>
            </a:tbl>
          </a:graphicData>
        </a:graphic>
      </p:graphicFrame>
    </p:spTree>
    <p:extLst>
      <p:ext uri="{BB962C8B-B14F-4D97-AF65-F5344CB8AC3E}">
        <p14:creationId xmlns:p14="http://schemas.microsoft.com/office/powerpoint/2010/main" val="359979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TEI18 Handling</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8176260" y="1377032"/>
            <a:ext cx="6314804" cy="4237985"/>
          </a:xfrm>
        </p:spPr>
        <p:txBody>
          <a:bodyPr/>
          <a:lstStyle/>
          <a:p>
            <a:pPr>
              <a:lnSpc>
                <a:spcPct val="110000"/>
              </a:lnSpc>
              <a:defRPr/>
            </a:pPr>
            <a:r>
              <a:rPr lang="en-US" sz="2400" dirty="0"/>
              <a:t>TEI18 proposals (shown in Red) will be on agenda for SA2#153E &amp; SA2#154.</a:t>
            </a:r>
          </a:p>
          <a:p>
            <a:pPr>
              <a:lnSpc>
                <a:spcPct val="110000"/>
              </a:lnSpc>
              <a:defRPr/>
            </a:pPr>
            <a:r>
              <a:rPr lang="en-US" sz="2400" dirty="0"/>
              <a:t>Remaining TEI18 proposal will be on agenda for SA2#154-AH-E and SA2#155. </a:t>
            </a:r>
          </a:p>
          <a:p>
            <a:pPr>
              <a:lnSpc>
                <a:spcPct val="110000"/>
              </a:lnSpc>
              <a:defRPr/>
            </a:pPr>
            <a:r>
              <a:rPr lang="en-US" sz="2400" dirty="0"/>
              <a:t>TEI18 proposals needs to finish within 1 plenary cycle. </a:t>
            </a:r>
            <a:endParaRPr lang="en-US" sz="2000" dirty="0"/>
          </a:p>
          <a:p>
            <a:pPr marL="0" indent="0">
              <a:buNone/>
              <a:defRPr/>
            </a:pPr>
            <a:endParaRPr lang="en-US" altLang="en-US" sz="1000" dirty="0"/>
          </a:p>
          <a:p>
            <a:pPr>
              <a:defRPr/>
            </a:pPr>
            <a:endParaRPr lang="en-US" altLang="en-US" sz="1400" dirty="0"/>
          </a:p>
        </p:txBody>
      </p:sp>
      <p:graphicFrame>
        <p:nvGraphicFramePr>
          <p:cNvPr id="2" name="Table 1">
            <a:extLst>
              <a:ext uri="{FF2B5EF4-FFF2-40B4-BE49-F238E27FC236}">
                <a16:creationId xmlns:a16="http://schemas.microsoft.com/office/drawing/2014/main" id="{8647A4CB-1600-4833-A0A4-B63E8BAC0C90}"/>
              </a:ext>
            </a:extLst>
          </p:cNvPr>
          <p:cNvGraphicFramePr>
            <a:graphicFrameLocks noGrp="1"/>
          </p:cNvGraphicFramePr>
          <p:nvPr>
            <p:extLst>
              <p:ext uri="{D42A27DB-BD31-4B8C-83A1-F6EECF244321}">
                <p14:modId xmlns:p14="http://schemas.microsoft.com/office/powerpoint/2010/main" val="3424609561"/>
              </p:ext>
            </p:extLst>
          </p:nvPr>
        </p:nvGraphicFramePr>
        <p:xfrm>
          <a:off x="397897" y="1321337"/>
          <a:ext cx="6421370" cy="4293680"/>
        </p:xfrm>
        <a:graphic>
          <a:graphicData uri="http://schemas.openxmlformats.org/drawingml/2006/table">
            <a:tbl>
              <a:tblPr firstRow="1" firstCol="1" bandRow="1">
                <a:tableStyleId>{5C22544A-7EE6-4342-B048-85BDC9FD1C3A}</a:tableStyleId>
              </a:tblPr>
              <a:tblGrid>
                <a:gridCol w="795177">
                  <a:extLst>
                    <a:ext uri="{9D8B030D-6E8A-4147-A177-3AD203B41FA5}">
                      <a16:colId xmlns:a16="http://schemas.microsoft.com/office/drawing/2014/main" val="2474077567"/>
                    </a:ext>
                  </a:extLst>
                </a:gridCol>
                <a:gridCol w="661852">
                  <a:extLst>
                    <a:ext uri="{9D8B030D-6E8A-4147-A177-3AD203B41FA5}">
                      <a16:colId xmlns:a16="http://schemas.microsoft.com/office/drawing/2014/main" val="3257295708"/>
                    </a:ext>
                  </a:extLst>
                </a:gridCol>
                <a:gridCol w="2960914">
                  <a:extLst>
                    <a:ext uri="{9D8B030D-6E8A-4147-A177-3AD203B41FA5}">
                      <a16:colId xmlns:a16="http://schemas.microsoft.com/office/drawing/2014/main" val="3390920333"/>
                    </a:ext>
                  </a:extLst>
                </a:gridCol>
                <a:gridCol w="1314994">
                  <a:extLst>
                    <a:ext uri="{9D8B030D-6E8A-4147-A177-3AD203B41FA5}">
                      <a16:colId xmlns:a16="http://schemas.microsoft.com/office/drawing/2014/main" val="1427015577"/>
                    </a:ext>
                  </a:extLst>
                </a:gridCol>
                <a:gridCol w="688433">
                  <a:extLst>
                    <a:ext uri="{9D8B030D-6E8A-4147-A177-3AD203B41FA5}">
                      <a16:colId xmlns:a16="http://schemas.microsoft.com/office/drawing/2014/main" val="1867346586"/>
                    </a:ext>
                  </a:extLst>
                </a:gridCol>
              </a:tblGrid>
              <a:tr h="167640">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TD#</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Type</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Title</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Acronym</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TU Budget</a:t>
                      </a:r>
                    </a:p>
                  </a:txBody>
                  <a:tcPr marL="0" marR="0" marT="0" marB="0"/>
                </a:tc>
                <a:extLst>
                  <a:ext uri="{0D108BD9-81ED-4DB2-BD59-A6C34878D82A}">
                    <a16:rowId xmlns:a16="http://schemas.microsoft.com/office/drawing/2014/main" val="3104004801"/>
                  </a:ext>
                </a:extLst>
              </a:tr>
              <a:tr h="167640">
                <a:tc>
                  <a:txBody>
                    <a:bodyPr/>
                    <a:lstStyle/>
                    <a:p>
                      <a:pPr marL="0" marR="0">
                        <a:lnSpc>
                          <a:spcPct val="105000"/>
                        </a:lnSpc>
                        <a:spcBef>
                          <a:spcPts val="0"/>
                        </a:spcBef>
                        <a:spcAft>
                          <a:spcPts val="0"/>
                        </a:spcAft>
                      </a:pPr>
                      <a:r>
                        <a:rPr lang="en-GB" sz="1200">
                          <a:effectLst/>
                        </a:rPr>
                        <a:t>SP-220793</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New WID: MBS support for V2X services (TEI18_MBS4V2X)</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TEI18_MBS4V2X</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1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86199638"/>
                  </a:ext>
                </a:extLst>
              </a:tr>
              <a:tr h="167640">
                <a:tc>
                  <a:txBody>
                    <a:bodyPr/>
                    <a:lstStyle/>
                    <a:p>
                      <a:pPr marL="0" marR="0">
                        <a:lnSpc>
                          <a:spcPct val="105000"/>
                        </a:lnSpc>
                        <a:spcBef>
                          <a:spcPts val="0"/>
                        </a:spcBef>
                        <a:spcAft>
                          <a:spcPts val="0"/>
                        </a:spcAft>
                      </a:pPr>
                      <a:r>
                        <a:rPr lang="en-GB" sz="1200" dirty="0">
                          <a:effectLst/>
                        </a:rPr>
                        <a:t>SP-220794</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TEI18_SLAMUP Spending Limits for AM and UE Policies in the 5GC (TEI18_SLAMUP)</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TEI18_SLAMUP</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1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471769069"/>
                  </a:ext>
                </a:extLst>
              </a:tr>
              <a:tr h="167640">
                <a:tc>
                  <a:txBody>
                    <a:bodyPr/>
                    <a:lstStyle/>
                    <a:p>
                      <a:pPr marL="0" marR="0">
                        <a:lnSpc>
                          <a:spcPct val="105000"/>
                        </a:lnSpc>
                        <a:spcBef>
                          <a:spcPts val="0"/>
                        </a:spcBef>
                        <a:spcAft>
                          <a:spcPts val="0"/>
                        </a:spcAft>
                      </a:pPr>
                      <a:r>
                        <a:rPr lang="en-GB" sz="1200">
                          <a:solidFill>
                            <a:srgbClr val="FF0000"/>
                          </a:solidFill>
                          <a:effectLst/>
                        </a:rPr>
                        <a:t>SP-220795</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WID new</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Multiple location report for MT-LR Immediate Location Request for the regulatory service (TEI18_MLR)</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TEI18_MLR</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0.5TU</a:t>
                      </a:r>
                      <a:endParaRPr lang="en-US" sz="2400" dirty="0">
                        <a:solidFill>
                          <a:srgbClr val="FF0000"/>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245237281"/>
                  </a:ext>
                </a:extLst>
              </a:tr>
              <a:tr h="167640">
                <a:tc>
                  <a:txBody>
                    <a:bodyPr/>
                    <a:lstStyle/>
                    <a:p>
                      <a:pPr marL="0" marR="0">
                        <a:lnSpc>
                          <a:spcPct val="105000"/>
                        </a:lnSpc>
                        <a:spcBef>
                          <a:spcPts val="0"/>
                        </a:spcBef>
                        <a:spcAft>
                          <a:spcPts val="0"/>
                        </a:spcAft>
                      </a:pPr>
                      <a:r>
                        <a:rPr lang="en-GB" sz="1200">
                          <a:effectLst/>
                        </a:rPr>
                        <a:t>SP-220796</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TEI18 on enhancement of application detection event exposure (TEI18_ADEE)</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TEI18_ADEE</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0.5TU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425765654"/>
                  </a:ext>
                </a:extLst>
              </a:tr>
              <a:tr h="167640">
                <a:tc>
                  <a:txBody>
                    <a:bodyPr/>
                    <a:lstStyle/>
                    <a:p>
                      <a:pPr marL="0" marR="0">
                        <a:lnSpc>
                          <a:spcPct val="105000"/>
                        </a:lnSpc>
                        <a:spcBef>
                          <a:spcPts val="0"/>
                        </a:spcBef>
                        <a:spcAft>
                          <a:spcPts val="0"/>
                        </a:spcAft>
                      </a:pPr>
                      <a:r>
                        <a:rPr lang="en-GB" sz="1200">
                          <a:effectLst/>
                        </a:rPr>
                        <a:t>SP-220797</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New WID on General Support of IPv6 Prefix Delegation (TEI18_IPv6PD)</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TEI18_IPv6PD</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0.5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947062919"/>
                  </a:ext>
                </a:extLst>
              </a:tr>
              <a:tr h="167640">
                <a:tc>
                  <a:txBody>
                    <a:bodyPr/>
                    <a:lstStyle/>
                    <a:p>
                      <a:pPr marL="0" marR="0">
                        <a:lnSpc>
                          <a:spcPct val="105000"/>
                        </a:lnSpc>
                        <a:spcBef>
                          <a:spcPts val="0"/>
                        </a:spcBef>
                        <a:spcAft>
                          <a:spcPts val="0"/>
                        </a:spcAft>
                      </a:pPr>
                      <a:r>
                        <a:rPr lang="en-GB" sz="1200">
                          <a:solidFill>
                            <a:srgbClr val="FF0000"/>
                          </a:solidFill>
                          <a:effectLst/>
                        </a:rPr>
                        <a:t>SP-220798</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WID new</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Secondary DN Authentication and authorization in EPC IWK cases (TEI18_SDNAEPC)</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TEI18_SDNAEPC</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0.5 TU</a:t>
                      </a:r>
                      <a:endParaRPr lang="en-US" sz="2400" dirty="0">
                        <a:solidFill>
                          <a:srgbClr val="FF0000"/>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457849659"/>
                  </a:ext>
                </a:extLst>
              </a:tr>
              <a:tr h="167640">
                <a:tc>
                  <a:txBody>
                    <a:bodyPr/>
                    <a:lstStyle/>
                    <a:p>
                      <a:pPr marL="0" marR="0">
                        <a:lnSpc>
                          <a:spcPct val="105000"/>
                        </a:lnSpc>
                        <a:spcBef>
                          <a:spcPts val="0"/>
                        </a:spcBef>
                        <a:spcAft>
                          <a:spcPts val="0"/>
                        </a:spcAft>
                      </a:pPr>
                      <a:r>
                        <a:rPr lang="en-GB" sz="1200">
                          <a:effectLst/>
                        </a:rPr>
                        <a:t>SP-220799</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New WID on Dynamically Changing AM Policies in the 5GC Phase 2 (TEI18_DCAMP_Ph2).</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TEI18_DCAMP_Ph2</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0.5TU</a:t>
                      </a:r>
                      <a:endParaRPr lang="en-US" sz="24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471199427"/>
                  </a:ext>
                </a:extLst>
              </a:tr>
              <a:tr h="167640">
                <a:tc>
                  <a:txBody>
                    <a:bodyPr/>
                    <a:lstStyle/>
                    <a:p>
                      <a:pPr marL="0" marR="0">
                        <a:lnSpc>
                          <a:spcPct val="105000"/>
                        </a:lnSpc>
                        <a:spcBef>
                          <a:spcPts val="0"/>
                        </a:spcBef>
                        <a:spcAft>
                          <a:spcPts val="0"/>
                        </a:spcAft>
                      </a:pPr>
                      <a:r>
                        <a:rPr lang="en-GB" sz="1200">
                          <a:effectLst/>
                        </a:rPr>
                        <a:t>SP-220988</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New Rel-18 WID: Enhancement of NSAC for maximum number of UEs with at least one PDU session/PDN connection</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eNSAC</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0.5TU</a:t>
                      </a:r>
                      <a:endParaRPr lang="en-US" sz="24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10594297"/>
                  </a:ext>
                </a:extLst>
              </a:tr>
            </a:tbl>
          </a:graphicData>
        </a:graphic>
      </p:graphicFrame>
      <p:sp>
        <p:nvSpPr>
          <p:cNvPr id="3" name="Rectangle 1">
            <a:extLst>
              <a:ext uri="{FF2B5EF4-FFF2-40B4-BE49-F238E27FC236}">
                <a16:creationId xmlns:a16="http://schemas.microsoft.com/office/drawing/2014/main" id="{555D0021-A1DC-4726-9F78-0FF5B2165FB6}"/>
              </a:ext>
            </a:extLst>
          </p:cNvPr>
          <p:cNvSpPr>
            <a:spLocks noChangeArrowheads="1"/>
          </p:cNvSpPr>
          <p:nvPr/>
        </p:nvSpPr>
        <p:spPr bwMode="auto">
          <a:xfrm>
            <a:off x="3584757" y="1337724"/>
            <a:ext cx="14995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45701767"/>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52045</TotalTime>
  <Words>3536</Words>
  <Application>Microsoft Office PowerPoint</Application>
  <PresentationFormat>Custom</PresentationFormat>
  <Paragraphs>1110</Paragraphs>
  <Slides>13</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SA2 Work Planning</vt:lpstr>
      <vt:lpstr>Rel-18 timelines</vt:lpstr>
      <vt:lpstr>SA2 Meeting Planning</vt:lpstr>
      <vt:lpstr>SA2 meeting dates for 2022 &amp; 2023</vt:lpstr>
      <vt:lpstr>Guidance to Rel-18 Rapporteurs</vt:lpstr>
      <vt:lpstr>Guidance on Rel-18 SIDs/WIDs</vt:lpstr>
      <vt:lpstr>PowerPoint Presentation</vt:lpstr>
      <vt:lpstr>PowerPoint Presentation</vt:lpstr>
      <vt:lpstr>TEI18 Handling</vt:lpstr>
      <vt:lpstr>Rel-18 Study/Work Items: Summary</vt:lpstr>
      <vt:lpstr>Work overload and SA2#155 F2F planning </vt:lpstr>
      <vt:lpstr>PowerPoint Presentation</vt:lpstr>
      <vt:lpstr>Proposals (to be Endorsed)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Jain, Puneet</cp:lastModifiedBy>
  <cp:revision>840</cp:revision>
  <dcterms:created xsi:type="dcterms:W3CDTF">2018-05-24T11:49:12Z</dcterms:created>
  <dcterms:modified xsi:type="dcterms:W3CDTF">2022-10-31T06:03:12Z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