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80" r:id="rId6"/>
    <p:sldId id="381" r:id="rId7"/>
    <p:sldId id="378" r:id="rId8"/>
    <p:sldId id="382"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78" d="100"/>
          <a:sy n="78" d="100"/>
        </p:scale>
        <p:origin x="68" y="46"/>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FS_eNA_Ph3+eNA_Ph3:</a:t>
            </a:r>
            <a:br>
              <a:rPr lang="en-US" altLang="zh-CN" dirty="0"/>
            </a:br>
            <a:r>
              <a:rPr lang="en-US" altLang="zh-CN" dirty="0"/>
              <a:t>Way Forward for Open Issues</a:t>
            </a:r>
            <a:endParaRPr lang="en-GB" altLang="en-US"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4"/>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Q1:</a:t>
            </a:r>
            <a:r>
              <a:rPr lang="en-GB" sz="2000" dirty="0">
                <a:latin typeface="Times New Roman" panose="02020603050405020304" pitchFamily="18" charset="0"/>
                <a:cs typeface="Times New Roman" panose="02020603050405020304" pitchFamily="18" charset="0"/>
              </a:rPr>
              <a:t> It is proposed to first decide whether consumer NF provides feedback information to NWDAF, which is taken into account by NWDAF for better Accuracy Calculating:</a:t>
            </a:r>
          </a:p>
          <a:p>
            <a:pPr lvl="1"/>
            <a:r>
              <a:rPr lang="en-US" altLang="zh-CN" sz="2000" dirty="0">
                <a:latin typeface="Times New Roman" panose="02020603050405020304" pitchFamily="18" charset="0"/>
                <a:cs typeface="Times New Roman" panose="02020603050405020304" pitchFamily="18" charset="0"/>
              </a:rPr>
              <a:t>Yes     </a:t>
            </a:r>
          </a:p>
          <a:p>
            <a:pPr lvl="1"/>
            <a:r>
              <a:rPr lang="en-US" altLang="zh-CN" sz="2000" dirty="0">
                <a:latin typeface="Times New Roman" panose="02020603050405020304" pitchFamily="18" charset="0"/>
                <a:cs typeface="Times New Roman" panose="02020603050405020304" pitchFamily="18" charset="0"/>
              </a:rPr>
              <a:t>No</a:t>
            </a:r>
          </a:p>
        </p:txBody>
      </p:sp>
    </p:spTree>
    <p:extLst>
      <p:ext uri="{BB962C8B-B14F-4D97-AF65-F5344CB8AC3E}">
        <p14:creationId xmlns:p14="http://schemas.microsoft.com/office/powerpoint/2010/main" val="18652954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5"/>
            <a:ext cx="11063654"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Regarding how to feedback information, if yes for the first question in previous slide, which solution(s) are to be chosen as baseline solution in R18: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(proposed by Huawei)</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p:txBody>
      </p:sp>
    </p:spTree>
    <p:extLst>
      <p:ext uri="{BB962C8B-B14F-4D97-AF65-F5344CB8AC3E}">
        <p14:creationId xmlns:p14="http://schemas.microsoft.com/office/powerpoint/2010/main" val="26292523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(1/2)</a:t>
            </a:r>
            <a:endParaRPr lang="en-US" altLang="zh-CN" sz="2800" b="1" dirty="0"/>
          </a:p>
        </p:txBody>
      </p:sp>
      <p:sp>
        <p:nvSpPr>
          <p:cNvPr id="3" name="内容占位符 2"/>
          <p:cNvSpPr>
            <a:spLocks noGrp="1"/>
          </p:cNvSpPr>
          <p:nvPr>
            <p:ph idx="1"/>
          </p:nvPr>
        </p:nvSpPr>
        <p:spPr>
          <a:xfrm>
            <a:off x="134754" y="1771866"/>
            <a:ext cx="11874994" cy="4587424"/>
          </a:xfrm>
        </p:spPr>
        <p:txBody>
          <a:bodyPr/>
          <a:lstStyle/>
          <a:p>
            <a:r>
              <a:rPr lang="en-GB" altLang="zh-CN" sz="1800" b="1" dirty="0"/>
              <a:t>Background</a:t>
            </a:r>
          </a:p>
          <a:p>
            <a:pPr lvl="1"/>
            <a:r>
              <a:rPr lang="en-US" altLang="zh-CN" sz="1800" dirty="0"/>
              <a:t>The conclusion in KI#4 documented so far only includes the storage of ML model in ADRF and there is no conclusion on which NF is allowed to retrieved a ML model from the ADRF. There are no related solutions in the TR so far.  </a:t>
            </a:r>
          </a:p>
          <a:p>
            <a:r>
              <a:rPr lang="en-GB" altLang="zh-CN" sz="1800" b="1" dirty="0"/>
              <a:t>Q1: </a:t>
            </a:r>
            <a:r>
              <a:rPr lang="en-US" altLang="zh-CN" sz="1800" dirty="0"/>
              <a:t>Which NF is allowed to retrieve a ML model from the ADRF?</a:t>
            </a:r>
          </a:p>
          <a:p>
            <a:pPr lvl="1"/>
            <a:r>
              <a:rPr lang="en-US" altLang="zh-CN" sz="1600" dirty="0"/>
              <a:t>When an NWDAF containing MTLF stores an ML model in ADRF, can other NWDAF containing MTLF be allowed to retrieve the stored ML model?</a:t>
            </a:r>
          </a:p>
          <a:p>
            <a:pPr marL="457200" lvl="1" indent="0">
              <a:buNone/>
            </a:pPr>
            <a:endParaRPr lang="en-US" altLang="zh-CN" sz="1600" strike="sngStrike" dirty="0"/>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marL="457200" lvl="1" indent="0">
              <a:lnSpc>
                <a:spcPct val="100000"/>
              </a:lnSpc>
              <a:spcBef>
                <a:spcPts val="600"/>
              </a:spcBef>
              <a:spcAft>
                <a:spcPts val="600"/>
              </a:spcAft>
              <a:buSzPct val="100000"/>
              <a:buNone/>
            </a:pPr>
            <a:endParaRPr lang="en-US" altLang="zh-CN" sz="1800" dirty="0">
              <a:latin typeface="Times New Roman" panose="02020603050405020304" pitchFamily="18" charset="0"/>
              <a:cs typeface="Times New Roman" panose="02020603050405020304" pitchFamily="18" charset="0"/>
            </a:endParaRPr>
          </a:p>
          <a:p>
            <a:pPr lvl="1">
              <a:buSzPct val="100000"/>
            </a:pPr>
            <a:r>
              <a:rPr lang="en-US" altLang="zh-CN" sz="1600" dirty="0"/>
              <a:t>When an NWDAF containing MTLF stores an ML model in ADRF, can other NWDAF containing </a:t>
            </a:r>
            <a:r>
              <a:rPr lang="en-US" altLang="zh-CN" sz="1600" dirty="0" err="1"/>
              <a:t>AnLF</a:t>
            </a:r>
            <a:r>
              <a:rPr lang="en-US" altLang="zh-CN" sz="1600" dirty="0"/>
              <a:t> be allowed to retrieve the stored ML model?</a:t>
            </a:r>
          </a:p>
          <a:p>
            <a:pPr lvl="1">
              <a:buSzPct val="100000"/>
            </a:pPr>
            <a:endParaRPr lang="en-US" altLang="zh-CN" sz="1600" dirty="0"/>
          </a:p>
          <a:p>
            <a:pPr marL="457200" lvl="1" indent="0">
              <a:buSzPct val="100000"/>
              <a:buNone/>
            </a:pPr>
            <a:r>
              <a:rPr lang="en-US" altLang="zh-CN" sz="1600" dirty="0">
                <a:latin typeface="Times New Roman" panose="02020603050405020304" pitchFamily="18" charset="0"/>
                <a:cs typeface="Times New Roman" panose="02020603050405020304" pitchFamily="18" charset="0"/>
              </a:rPr>
              <a:t>	Yes:                            No:</a:t>
            </a:r>
            <a:endParaRPr lang="en-US" altLang="zh-CN" sz="1600" dirty="0"/>
          </a:p>
          <a:p>
            <a:pPr marL="457200" lvl="1" indent="0">
              <a:lnSpc>
                <a:spcPct val="100000"/>
              </a:lnSpc>
              <a:spcBef>
                <a:spcPts val="600"/>
              </a:spcBef>
              <a:spcAft>
                <a:spcPts val="600"/>
              </a:spcAft>
              <a:buSzPct val="100000"/>
              <a:buNone/>
            </a:pPr>
            <a:endParaRPr lang="en-US"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27905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(2/2)</a:t>
            </a:r>
            <a:endParaRPr lang="en-US" altLang="zh-CN" sz="2800" b="1" dirty="0"/>
          </a:p>
        </p:txBody>
      </p:sp>
      <p:sp>
        <p:nvSpPr>
          <p:cNvPr id="3" name="内容占位符 2"/>
          <p:cNvSpPr>
            <a:spLocks noGrp="1"/>
          </p:cNvSpPr>
          <p:nvPr>
            <p:ph idx="1"/>
          </p:nvPr>
        </p:nvSpPr>
        <p:spPr>
          <a:xfrm>
            <a:off x="134754" y="1786193"/>
            <a:ext cx="11874994" cy="4587424"/>
          </a:xfrm>
        </p:spPr>
        <p:txBody>
          <a:bodyPr/>
          <a:lstStyle/>
          <a:p>
            <a:r>
              <a:rPr lang="en-GB" altLang="zh-CN" sz="1800" b="1" dirty="0"/>
              <a:t>Background</a:t>
            </a:r>
          </a:p>
          <a:p>
            <a:pPr lvl="1"/>
            <a:r>
              <a:rPr lang="en-US" altLang="zh-CN" sz="1800" dirty="0"/>
              <a:t>The KI#4 conclusion agrees that the MTLF can sends the ML model address to ADRF by triggering ADRF's ML model storage service. So far there is no definition for ML model in SA2. </a:t>
            </a:r>
          </a:p>
          <a:p>
            <a:pPr lvl="1"/>
            <a:r>
              <a:rPr lang="en-US" altLang="zh-CN" sz="1800" dirty="0"/>
              <a:t>Whether and how the MTLF send the ML model itself to ADRF using 3GPP defined service based interface is FFS.</a:t>
            </a:r>
          </a:p>
          <a:p>
            <a:r>
              <a:rPr lang="en-US" altLang="zh-CN" sz="1800" dirty="0"/>
              <a:t>Q1: How MTLF send the ML model to ADRF using 3GPP defined service based interface?</a:t>
            </a:r>
          </a:p>
          <a:p>
            <a:pPr lvl="1"/>
            <a:r>
              <a:rPr lang="en-GB" altLang="zh-CN" sz="1800" dirty="0"/>
              <a:t>Option A: The ML model itself will not be sent from the MTLF when triggering </a:t>
            </a:r>
            <a:r>
              <a:rPr lang="en-US" altLang="zh-CN" sz="1800" dirty="0"/>
              <a:t>ADRF's ML model storage service. Only the ML model address is included. </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GB" altLang="zh-CN" sz="1800" dirty="0"/>
          </a:p>
          <a:p>
            <a:pPr lvl="1"/>
            <a:r>
              <a:rPr lang="en-GB" altLang="zh-CN" sz="1800" dirty="0"/>
              <a:t>Option B</a:t>
            </a:r>
            <a:r>
              <a:rPr lang="en-US" altLang="zh-CN" sz="1800" dirty="0"/>
              <a:t>: </a:t>
            </a:r>
            <a:r>
              <a:rPr lang="en-GB" altLang="zh-CN" sz="1800" dirty="0"/>
              <a:t>The ML model itself will not be sent from the MTLF when triggering </a:t>
            </a:r>
            <a:r>
              <a:rPr lang="en-US" altLang="zh-CN" sz="1800" dirty="0"/>
              <a:t>ADRF's ML model storage service. Something with clear definitions (e.g., container for ML model, etc.) can be included</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a:p>
            <a:pPr lvl="1"/>
            <a:r>
              <a:rPr lang="en-US" altLang="zh-CN" sz="1800" dirty="0"/>
              <a:t>Option C: The ML model itself can be sent </a:t>
            </a:r>
            <a:r>
              <a:rPr lang="en-GB" altLang="zh-CN" sz="1800" dirty="0"/>
              <a:t>from the MTLF when triggering </a:t>
            </a:r>
            <a:r>
              <a:rPr lang="en-US" altLang="zh-CN" sz="1800" dirty="0"/>
              <a:t>ADRF's ML model storage service. The detail is left to stage-3 work</a:t>
            </a:r>
            <a:endParaRPr lang="en-US" altLang="zh-CN" sz="1400" dirty="0"/>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p:txBody>
      </p:sp>
    </p:spTree>
    <p:extLst>
      <p:ext uri="{BB962C8B-B14F-4D97-AF65-F5344CB8AC3E}">
        <p14:creationId xmlns:p14="http://schemas.microsoft.com/office/powerpoint/2010/main" val="409459074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elements/1.1/"/>
    <ds:schemaRef ds:uri="280d8efa-eff2-4910-88d2-79ca146720c4"/>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10188</TotalTime>
  <Words>627</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vt:lpstr>
      <vt:lpstr>Calibri</vt:lpstr>
      <vt:lpstr>Calibri Light</vt:lpstr>
      <vt:lpstr>Times New Roman</vt:lpstr>
      <vt:lpstr>Office Theme</vt:lpstr>
      <vt:lpstr>FS_eNA_Ph3+eNA_Ph3: Way Forward for Open Issues</vt:lpstr>
      <vt:lpstr>KI#1: How to improve correctness of NWDAF(1/2)</vt:lpstr>
      <vt:lpstr>KI#1: How to improve correctness of NWDAF(2/2)</vt:lpstr>
      <vt:lpstr>KI#4: How to Enhance Data collection and Storage (1/2)</vt:lpstr>
      <vt:lpstr>KI#4: How to Enhance Data collection and Storage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DCM</cp:lastModifiedBy>
  <cp:revision>1013</cp:revision>
  <dcterms:created xsi:type="dcterms:W3CDTF">2010-02-05T13:52:04Z</dcterms:created>
  <dcterms:modified xsi:type="dcterms:W3CDTF">2022-11-15T09:31:00Z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