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0"/>
  </p:notesMasterIdLst>
  <p:handoutMasterIdLst>
    <p:handoutMasterId r:id="rId11"/>
  </p:handoutMasterIdLst>
  <p:sldIdLst>
    <p:sldId id="341" r:id="rId5"/>
    <p:sldId id="380" r:id="rId6"/>
    <p:sldId id="381" r:id="rId7"/>
    <p:sldId id="378" r:id="rId8"/>
    <p:sldId id="382" r:id="rId9"/>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5954" autoAdjust="0"/>
  </p:normalViewPr>
  <p:slideViewPr>
    <p:cSldViewPr snapToGrid="0">
      <p:cViewPr varScale="1">
        <p:scale>
          <a:sx n="87" d="100"/>
          <a:sy n="87" d="100"/>
        </p:scale>
        <p:origin x="346" y="77"/>
      </p:cViewPr>
      <p:guideLst>
        <p:guide orient="horz" pos="2160"/>
        <p:guide pos="3840"/>
      </p:guideLst>
    </p:cSldViewPr>
  </p:slideViewPr>
  <p:outlineViewPr>
    <p:cViewPr>
      <p:scale>
        <a:sx n="33" d="100"/>
        <a:sy n="33" d="100"/>
      </p:scale>
      <p:origin x="0" y="-260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0" d="100"/>
          <a:sy n="60" d="100"/>
        </p:scale>
        <p:origin x="3250" y="58"/>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Flynn" userId="8512d3b6-9e1b-4dce-bd11-e4335739214c" providerId="ADAL" clId="{5FEC037C-5135-422F-A7A0-A6F4C6D26DAA}"/>
    <pc:docChg chg="modMainMaster">
      <pc:chgData name="Kevin Flynn" userId="8512d3b6-9e1b-4dce-bd11-e4335739214c" providerId="ADAL" clId="{5FEC037C-5135-422F-A7A0-A6F4C6D26DAA}" dt="2022-01-08T13:43:11.136" v="7" actId="20577"/>
      <pc:docMkLst>
        <pc:docMk/>
      </pc:docMkLst>
      <pc:sldMasterChg chg="modSp mod">
        <pc:chgData name="Kevin Flynn" userId="8512d3b6-9e1b-4dce-bd11-e4335739214c" providerId="ADAL" clId="{5FEC037C-5135-422F-A7A0-A6F4C6D26DAA}" dt="2022-01-08T13:43:11.136" v="7" actId="20577"/>
        <pc:sldMasterMkLst>
          <pc:docMk/>
          <pc:sldMasterMk cId="0" sldId="2147485146"/>
        </pc:sldMasterMkLst>
        <pc:spChg chg="mod">
          <ac:chgData name="Kevin Flynn" userId="8512d3b6-9e1b-4dce-bd11-e4335739214c" providerId="ADAL" clId="{5FEC037C-5135-422F-A7A0-A6F4C6D26DAA}" dt="2022-01-08T13:43:11.136" v="7" actId="20577"/>
          <ac:spMkLst>
            <pc:docMk/>
            <pc:sldMasterMk cId="0" sldId="2147485146"/>
            <ac:spMk id="9" creationId="{ED4BE506-C0F9-461F-89BC-4B3F6F61A38D}"/>
          </ac:spMkLst>
        </pc:spChg>
        <pc:spChg chg="mod">
          <ac:chgData name="Kevin Flynn" userId="8512d3b6-9e1b-4dce-bd11-e4335739214c" providerId="ADAL" clId="{5FEC037C-5135-422F-A7A0-A6F4C6D26DAA}" dt="2022-01-08T13:43:03.480" v="3" actId="20577"/>
          <ac:spMkLst>
            <pc:docMk/>
            <pc:sldMasterMk cId="0" sldId="2147485146"/>
            <ac:spMk id="11" creationId="{AA2802BD-1B72-4AD1-8184-0FD099607084}"/>
          </ac:spMkLst>
        </pc:spChg>
      </pc:sldMasterChg>
    </pc:docChg>
  </pc:docChgLst>
  <pc:docChgLst>
    <pc:chgData name="Kevin Flynn" userId="8512d3b6-9e1b-4dce-bd11-e4335739214c" providerId="ADAL" clId="{FF3B571D-72DD-4010-A68E-2ADC139F31DB}"/>
    <pc:docChg chg="modMainMaster">
      <pc:chgData name="Kevin Flynn" userId="8512d3b6-9e1b-4dce-bd11-e4335739214c" providerId="ADAL" clId="{FF3B571D-72DD-4010-A68E-2ADC139F31DB}" dt="2021-10-14T13:09:27.621" v="8" actId="21"/>
      <pc:docMkLst>
        <pc:docMk/>
      </pc:docMkLst>
      <pc:sldMasterChg chg="modSp mod modSldLayout">
        <pc:chgData name="Kevin Flynn" userId="8512d3b6-9e1b-4dce-bd11-e4335739214c" providerId="ADAL" clId="{FF3B571D-72DD-4010-A68E-2ADC139F31DB}" dt="2021-10-14T13:09:27.621" v="8" actId="21"/>
        <pc:sldMasterMkLst>
          <pc:docMk/>
          <pc:sldMasterMk cId="0" sldId="2147485146"/>
        </pc:sldMasterMkLst>
        <pc:spChg chg="mod">
          <ac:chgData name="Kevin Flynn" userId="8512d3b6-9e1b-4dce-bd11-e4335739214c" providerId="ADAL" clId="{FF3B571D-72DD-4010-A68E-2ADC139F31DB}" dt="2021-10-14T13:09:01.249" v="3" actId="20577"/>
          <ac:spMkLst>
            <pc:docMk/>
            <pc:sldMasterMk cId="0" sldId="2147485146"/>
            <ac:spMk id="11" creationId="{AA2802BD-1B72-4AD1-8184-0FD099607084}"/>
          </ac:spMkLst>
        </pc:spChg>
        <pc:sldLayoutChg chg="delSp modSp mod">
          <pc:chgData name="Kevin Flynn" userId="8512d3b6-9e1b-4dce-bd11-e4335739214c" providerId="ADAL" clId="{FF3B571D-72DD-4010-A68E-2ADC139F31DB}" dt="2021-10-14T13:09:27.621" v="8" actId="21"/>
          <pc:sldLayoutMkLst>
            <pc:docMk/>
            <pc:sldMasterMk cId="0" sldId="2147485146"/>
            <pc:sldLayoutMk cId="2576406219" sldId="2147485163"/>
          </pc:sldLayoutMkLst>
          <pc:spChg chg="del mod">
            <ac:chgData name="Kevin Flynn" userId="8512d3b6-9e1b-4dce-bd11-e4335739214c" providerId="ADAL" clId="{FF3B571D-72DD-4010-A68E-2ADC139F31DB}" dt="2021-10-14T13:09:27.621" v="8" actId="21"/>
            <ac:spMkLst>
              <pc:docMk/>
              <pc:sldMasterMk cId="0" sldId="2147485146"/>
              <pc:sldLayoutMk cId="2576406219" sldId="2147485163"/>
              <ac:spMk id="4" creationId="{BB8994A5-D808-4BF9-9C30-40F75349FF45}"/>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115123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2847288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353295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zh-CN" sz="1000" b="1" kern="1200" dirty="0">
                <a:solidFill>
                  <a:schemeClr val="tx1"/>
                </a:solidFill>
                <a:effectLst/>
                <a:latin typeface="Arial" panose="020B0604020202020204" pitchFamily="34" charset="0"/>
                <a:ea typeface="+mn-ea"/>
                <a:cs typeface="Arial" panose="020B0604020202020204" pitchFamily="34" charset="0"/>
              </a:rPr>
              <a:t>3GPP TSG-WG SA2 Meeting #154 </a:t>
            </a:r>
            <a:r>
              <a:rPr lang="sv-SE" altLang="en-US" sz="1200" b="1" dirty="0">
                <a:latin typeface="Arial "/>
              </a:rPr>
              <a:t>	</a:t>
            </a:r>
          </a:p>
          <a:p>
            <a:pPr eaLnBrk="1" hangingPunct="1">
              <a:defRPr/>
            </a:pPr>
            <a:r>
              <a:rPr lang="fr-FR" altLang="zh-CN" sz="1000" b="1" kern="1200" dirty="0">
                <a:solidFill>
                  <a:schemeClr val="tx1"/>
                </a:solidFill>
                <a:effectLst/>
                <a:latin typeface="Arial" panose="020B0604020202020204" pitchFamily="34" charset="0"/>
                <a:ea typeface="+mn-ea"/>
                <a:cs typeface="Arial" panose="020B0604020202020204" pitchFamily="34" charset="0"/>
              </a:rPr>
              <a:t>Toulouse, France, November 14 – 18, 2022</a:t>
            </a:r>
            <a:endParaRPr lang="sv-SE" altLang="en-US" sz="1200" b="1" dirty="0">
              <a:latin typeface="Arial "/>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271793" y="11004"/>
            <a:ext cx="2600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i="1" dirty="0">
                <a:latin typeface="Arial "/>
              </a:rPr>
              <a:t>S2-220xxxx </a:t>
            </a:r>
          </a:p>
          <a:p>
            <a:pPr algn="r" eaLnBrk="1" hangingPunct="1">
              <a:defRPr/>
            </a:pPr>
            <a:r>
              <a:rPr lang="sv-SE" altLang="en-US" sz="1200" b="1" i="1" dirty="0">
                <a:latin typeface="Arial "/>
              </a:rPr>
              <a:t>	</a:t>
            </a:r>
            <a:r>
              <a:rPr lang="sv-SE" altLang="en-US" sz="1200" b="1" i="1" dirty="0">
                <a:solidFill>
                  <a:srgbClr val="0070C0"/>
                </a:solidFill>
                <a:latin typeface="Arial "/>
              </a:rPr>
              <a:t>was S2-220xxxx</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300976" y="1709739"/>
            <a:ext cx="10065834" cy="1965616"/>
          </a:xfrm>
        </p:spPr>
        <p:txBody>
          <a:bodyPr/>
          <a:lstStyle/>
          <a:p>
            <a:pPr eaLnBrk="1" hangingPunct="1"/>
            <a:r>
              <a:rPr lang="en-US" altLang="zh-CN" dirty="0"/>
              <a:t>FS_eNA_Ph3+eNA_Ph3:</a:t>
            </a:r>
            <a:br>
              <a:rPr lang="en-US" altLang="zh-CN" dirty="0"/>
            </a:br>
            <a:r>
              <a:rPr lang="en-US" altLang="zh-CN" dirty="0"/>
              <a:t>Way Forward for Open Issues</a:t>
            </a:r>
            <a:endParaRPr lang="en-GB" altLang="en-US" dirty="0"/>
          </a:p>
        </p:txBody>
      </p:sp>
      <p:sp>
        <p:nvSpPr>
          <p:cNvPr id="2" name="文本框 1"/>
          <p:cNvSpPr txBox="1"/>
          <p:nvPr/>
        </p:nvSpPr>
        <p:spPr>
          <a:xfrm>
            <a:off x="4985525" y="4656777"/>
            <a:ext cx="1321708" cy="923330"/>
          </a:xfrm>
          <a:prstGeom prst="rect">
            <a:avLst/>
          </a:prstGeom>
          <a:noFill/>
        </p:spPr>
        <p:txBody>
          <a:bodyPr wrap="square" rtlCol="0">
            <a:spAutoFit/>
          </a:bodyPr>
          <a:lstStyle/>
          <a:p>
            <a:r>
              <a:rPr lang="en-US" altLang="zh-CN" dirty="0"/>
              <a:t>SA2#154</a:t>
            </a:r>
          </a:p>
          <a:p>
            <a:endParaRPr lang="en-US" altLang="zh-CN" dirty="0"/>
          </a:p>
          <a:p>
            <a:r>
              <a:rPr lang="en-US" altLang="zh-CN" dirty="0"/>
              <a:t>2022.11.15</a:t>
            </a:r>
            <a:endParaRPr lang="zh-CN"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35112A-3969-4F98-9FBA-D80AA3D980B3}"/>
              </a:ext>
            </a:extLst>
          </p:cNvPr>
          <p:cNvSpPr>
            <a:spLocks noGrp="1"/>
          </p:cNvSpPr>
          <p:nvPr>
            <p:ph type="title"/>
          </p:nvPr>
        </p:nvSpPr>
        <p:spPr>
          <a:xfrm>
            <a:off x="152399" y="329956"/>
            <a:ext cx="9533861" cy="1325563"/>
          </a:xfrm>
        </p:spPr>
        <p:txBody>
          <a:bodyPr/>
          <a:lstStyle/>
          <a:p>
            <a:r>
              <a:rPr lang="en-US" altLang="zh-CN" sz="3200" dirty="0"/>
              <a:t>KI#1: How to improve correctness of NWDAF(1/2)</a:t>
            </a:r>
            <a:endParaRPr lang="zh-CN" altLang="en-US" sz="3200" dirty="0"/>
          </a:p>
        </p:txBody>
      </p:sp>
      <p:sp>
        <p:nvSpPr>
          <p:cNvPr id="3" name="内容占位符 2">
            <a:extLst>
              <a:ext uri="{FF2B5EF4-FFF2-40B4-BE49-F238E27FC236}">
                <a16:creationId xmlns:a16="http://schemas.microsoft.com/office/drawing/2014/main" id="{FA310F0C-7D03-41F2-9A5B-5D5871FE6445}"/>
              </a:ext>
            </a:extLst>
          </p:cNvPr>
          <p:cNvSpPr>
            <a:spLocks noGrp="1"/>
          </p:cNvSpPr>
          <p:nvPr>
            <p:ph idx="1"/>
          </p:nvPr>
        </p:nvSpPr>
        <p:spPr>
          <a:xfrm>
            <a:off x="290146" y="1825624"/>
            <a:ext cx="11063654" cy="4452901"/>
          </a:xfrm>
        </p:spPr>
        <p:txBody>
          <a:bodyPr/>
          <a:lstStyle/>
          <a:p>
            <a:pPr marL="342900" indent="-342900">
              <a:lnSpc>
                <a:spcPct val="110000"/>
              </a:lnSpc>
              <a:spcBef>
                <a:spcPts val="600"/>
              </a:spcBef>
              <a:spcAft>
                <a:spcPts val="600"/>
              </a:spcAft>
              <a:buSzPct val="100000"/>
            </a:pPr>
            <a:r>
              <a:rPr lang="en-GB" sz="2000" b="1" dirty="0">
                <a:latin typeface="Times New Roman" panose="02020603050405020304" pitchFamily="18" charset="0"/>
                <a:cs typeface="Times New Roman" panose="02020603050405020304" pitchFamily="18" charset="0"/>
              </a:rPr>
              <a:t>Background</a:t>
            </a:r>
          </a:p>
          <a:p>
            <a:pPr marL="800100" lvl="1" indent="-342900">
              <a:lnSpc>
                <a:spcPct val="110000"/>
              </a:lnSpc>
              <a:spcBef>
                <a:spcPts val="600"/>
              </a:spcBef>
              <a:spcAft>
                <a:spcPts val="600"/>
              </a:spcAft>
              <a:buSzPct val="100000"/>
            </a:pPr>
            <a:r>
              <a:rPr lang="en-GB" sz="2000" dirty="0">
                <a:latin typeface="Times New Roman" panose="02020603050405020304" pitchFamily="18" charset="0"/>
                <a:cs typeface="Times New Roman" panose="02020603050405020304" pitchFamily="18" charset="0"/>
              </a:rPr>
              <a:t>Regarding feedback information, </a:t>
            </a:r>
            <a:r>
              <a:rPr lang="en-US" altLang="zh-CN" sz="2000" dirty="0">
                <a:latin typeface="Times New Roman" panose="02020603050405020304" pitchFamily="18" charset="0"/>
                <a:cs typeface="Times New Roman" panose="02020603050405020304" pitchFamily="18" charset="0"/>
              </a:rPr>
              <a:t>one Editor’s Note is listed in KI#1 conclusion and quite a few papers submitted this meeting as well as in conf call before meeting</a:t>
            </a:r>
            <a:r>
              <a:rPr lang="en-GB" sz="2000" dirty="0">
                <a:latin typeface="Times New Roman" panose="02020603050405020304" pitchFamily="18" charset="0"/>
                <a:cs typeface="Times New Roman" panose="02020603050405020304" pitchFamily="18" charset="0"/>
              </a:rPr>
              <a:t>:</a:t>
            </a:r>
          </a:p>
          <a:p>
            <a:pPr marL="800100" lvl="1" indent="-342900">
              <a:lnSpc>
                <a:spcPct val="110000"/>
              </a:lnSpc>
              <a:spcBef>
                <a:spcPts val="600"/>
              </a:spcBef>
              <a:spcAft>
                <a:spcPts val="600"/>
              </a:spcAft>
              <a:buSzPct val="100000"/>
            </a:pPr>
            <a:r>
              <a:rPr lang="en-GB" altLang="zh-CN" sz="1600" i="1" dirty="0">
                <a:latin typeface="Times New Roman" panose="02020603050405020304" pitchFamily="18" charset="0"/>
                <a:cs typeface="Times New Roman" panose="02020603050405020304" pitchFamily="18" charset="0"/>
              </a:rPr>
              <a:t>Editor's Note: The analytics consumer NF making some decision may change the trend indicated by the prediction output. The analytics consumer NF may provide a unified feedback related to the effect of an analytics on the changes in network status after the consumption of analytics. How to define such unified feedback and based on which logic is FFS.</a:t>
            </a:r>
            <a:r>
              <a:rPr lang="en-GB" sz="1600" dirty="0">
                <a:latin typeface="Times New Roman" panose="02020603050405020304" pitchFamily="18" charset="0"/>
                <a:cs typeface="Times New Roman" panose="02020603050405020304" pitchFamily="18" charset="0"/>
              </a:rPr>
              <a:t> </a:t>
            </a:r>
          </a:p>
          <a:p>
            <a:pPr marL="342900" indent="-342900">
              <a:lnSpc>
                <a:spcPct val="110000"/>
              </a:lnSpc>
              <a:spcBef>
                <a:spcPts val="600"/>
              </a:spcBef>
              <a:spcAft>
                <a:spcPts val="600"/>
              </a:spcAft>
              <a:buSzPct val="100000"/>
            </a:pPr>
            <a:r>
              <a:rPr lang="en-GB" sz="2000" b="1" dirty="0">
                <a:latin typeface="Times New Roman" panose="02020603050405020304" pitchFamily="18" charset="0"/>
                <a:cs typeface="Times New Roman" panose="02020603050405020304" pitchFamily="18" charset="0"/>
              </a:rPr>
              <a:t>Q1:</a:t>
            </a:r>
            <a:r>
              <a:rPr lang="en-GB" sz="2000" dirty="0">
                <a:latin typeface="Times New Roman" panose="02020603050405020304" pitchFamily="18" charset="0"/>
                <a:cs typeface="Times New Roman" panose="02020603050405020304" pitchFamily="18" charset="0"/>
              </a:rPr>
              <a:t> It is proposed to first decide whether consumer NF provides feedback information to NWDAF, which is taken into account by NWDAF for better Accuracy Calculating:</a:t>
            </a:r>
          </a:p>
          <a:p>
            <a:pPr lvl="1"/>
            <a:r>
              <a:rPr lang="en-US" altLang="zh-CN" sz="2000" dirty="0">
                <a:latin typeface="Times New Roman" panose="02020603050405020304" pitchFamily="18" charset="0"/>
                <a:cs typeface="Times New Roman" panose="02020603050405020304" pitchFamily="18" charset="0"/>
              </a:rPr>
              <a:t>Yes     </a:t>
            </a:r>
          </a:p>
          <a:p>
            <a:pPr lvl="1"/>
            <a:r>
              <a:rPr lang="en-US" altLang="zh-CN" sz="2000" dirty="0">
                <a:latin typeface="Times New Roman" panose="02020603050405020304" pitchFamily="18" charset="0"/>
                <a:cs typeface="Times New Roman" panose="02020603050405020304" pitchFamily="18" charset="0"/>
              </a:rPr>
              <a:t>No</a:t>
            </a:r>
          </a:p>
        </p:txBody>
      </p:sp>
    </p:spTree>
    <p:extLst>
      <p:ext uri="{BB962C8B-B14F-4D97-AF65-F5344CB8AC3E}">
        <p14:creationId xmlns:p14="http://schemas.microsoft.com/office/powerpoint/2010/main" val="1865295409"/>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35112A-3969-4F98-9FBA-D80AA3D980B3}"/>
              </a:ext>
            </a:extLst>
          </p:cNvPr>
          <p:cNvSpPr>
            <a:spLocks noGrp="1"/>
          </p:cNvSpPr>
          <p:nvPr>
            <p:ph type="title"/>
          </p:nvPr>
        </p:nvSpPr>
        <p:spPr>
          <a:xfrm>
            <a:off x="152399" y="329956"/>
            <a:ext cx="9533861" cy="1325563"/>
          </a:xfrm>
        </p:spPr>
        <p:txBody>
          <a:bodyPr/>
          <a:lstStyle/>
          <a:p>
            <a:r>
              <a:rPr lang="en-US" altLang="zh-CN" sz="3200" dirty="0"/>
              <a:t>KI#1: How to improve correctness of NWDAF(2/2)</a:t>
            </a:r>
            <a:endParaRPr lang="zh-CN" altLang="en-US" sz="3200" dirty="0"/>
          </a:p>
        </p:txBody>
      </p:sp>
      <p:sp>
        <p:nvSpPr>
          <p:cNvPr id="3" name="内容占位符 2">
            <a:extLst>
              <a:ext uri="{FF2B5EF4-FFF2-40B4-BE49-F238E27FC236}">
                <a16:creationId xmlns:a16="http://schemas.microsoft.com/office/drawing/2014/main" id="{FA310F0C-7D03-41F2-9A5B-5D5871FE6445}"/>
              </a:ext>
            </a:extLst>
          </p:cNvPr>
          <p:cNvSpPr>
            <a:spLocks noGrp="1"/>
          </p:cNvSpPr>
          <p:nvPr>
            <p:ph idx="1"/>
          </p:nvPr>
        </p:nvSpPr>
        <p:spPr>
          <a:xfrm>
            <a:off x="290146" y="1825625"/>
            <a:ext cx="11063654" cy="4126768"/>
          </a:xfrm>
        </p:spPr>
        <p:txBody>
          <a:bodyPr/>
          <a:lstStyle/>
          <a:p>
            <a:pPr marL="342900" indent="-342900">
              <a:lnSpc>
                <a:spcPct val="110000"/>
              </a:lnSpc>
              <a:spcBef>
                <a:spcPts val="600"/>
              </a:spcBef>
              <a:spcAft>
                <a:spcPts val="600"/>
              </a:spcAft>
              <a:buSzPct val="100000"/>
            </a:pPr>
            <a:r>
              <a:rPr lang="en-GB" sz="2000" b="1" dirty="0">
                <a:latin typeface="Times New Roman" panose="02020603050405020304" pitchFamily="18" charset="0"/>
                <a:cs typeface="Times New Roman" panose="02020603050405020304" pitchFamily="18" charset="0"/>
              </a:rPr>
              <a:t>Q2: </a:t>
            </a:r>
            <a:r>
              <a:rPr lang="en-GB" sz="2000" dirty="0">
                <a:latin typeface="Times New Roman" panose="02020603050405020304" pitchFamily="18" charset="0"/>
                <a:cs typeface="Times New Roman" panose="02020603050405020304" pitchFamily="18" charset="0"/>
              </a:rPr>
              <a:t>Regarding how to feedback information, if yes for the first question in previous slide, which solution(s) are to be chosen as baseline solution in R18: </a:t>
            </a:r>
          </a:p>
          <a:p>
            <a:pPr marL="800100" lvl="1" indent="-342900">
              <a:lnSpc>
                <a:spcPct val="100000"/>
              </a:lnSpc>
              <a:spcBef>
                <a:spcPts val="600"/>
              </a:spcBef>
              <a:spcAft>
                <a:spcPts val="600"/>
              </a:spcAft>
              <a:buSzPct val="100000"/>
            </a:pPr>
            <a:r>
              <a:rPr lang="en-GB" sz="1800" dirty="0">
                <a:latin typeface="Times New Roman" panose="02020603050405020304" pitchFamily="18" charset="0"/>
                <a:cs typeface="Times New Roman" panose="02020603050405020304" pitchFamily="18" charset="0"/>
              </a:rPr>
              <a:t>Option a: whether </a:t>
            </a:r>
            <a:r>
              <a:rPr lang="en-GB" altLang="zh-CN" sz="1800" dirty="0">
                <a:latin typeface="Times New Roman" panose="02020603050405020304" pitchFamily="18" charset="0"/>
                <a:cs typeface="Times New Roman" panose="02020603050405020304" pitchFamily="18" charset="0"/>
              </a:rPr>
              <a:t>the consumer NFs do actions</a:t>
            </a:r>
          </a:p>
          <a:p>
            <a:pPr marL="457200" lvl="1" indent="0">
              <a:lnSpc>
                <a:spcPct val="100000"/>
              </a:lnSpc>
              <a:spcBef>
                <a:spcPts val="600"/>
              </a:spcBef>
              <a:spcAft>
                <a:spcPts val="600"/>
              </a:spcAft>
              <a:buSzPct val="100000"/>
              <a:buNone/>
            </a:pPr>
            <a:r>
              <a:rPr lang="en-GB" altLang="zh-CN" sz="1800" dirty="0">
                <a:latin typeface="Times New Roman" panose="02020603050405020304" pitchFamily="18" charset="0"/>
                <a:cs typeface="Times New Roman" panose="02020603050405020304" pitchFamily="18" charset="0"/>
              </a:rPr>
              <a:t>      Yes                        No </a:t>
            </a:r>
          </a:p>
          <a:p>
            <a:pPr marL="800100" lvl="1" indent="-342900">
              <a:lnSpc>
                <a:spcPct val="100000"/>
              </a:lnSpc>
              <a:spcBef>
                <a:spcPts val="600"/>
              </a:spcBef>
              <a:spcAft>
                <a:spcPts val="600"/>
              </a:spcAft>
              <a:buSzPct val="100000"/>
            </a:pPr>
            <a:r>
              <a:rPr lang="en-GB" sz="1800" dirty="0">
                <a:latin typeface="Times New Roman" panose="02020603050405020304" pitchFamily="18" charset="0"/>
                <a:cs typeface="Times New Roman" panose="02020603050405020304" pitchFamily="18" charset="0"/>
              </a:rPr>
              <a:t>Option b: In addition to option a, if action is performed, further indicate whether </a:t>
            </a:r>
            <a:r>
              <a:rPr lang="en-GB" altLang="zh-CN" sz="1800" dirty="0">
                <a:latin typeface="Times New Roman" panose="02020603050405020304" pitchFamily="18" charset="0"/>
                <a:cs typeface="Times New Roman" panose="02020603050405020304" pitchFamily="18" charset="0"/>
              </a:rPr>
              <a:t>the actions affect the network (based on the consumer NFs’ </a:t>
            </a:r>
            <a:r>
              <a:rPr lang="en-US" altLang="zh-CN" sz="1800" dirty="0">
                <a:latin typeface="Times New Roman" panose="02020603050405020304" pitchFamily="18" charset="0"/>
                <a:cs typeface="Times New Roman" panose="02020603050405020304" pitchFamily="18" charset="0"/>
              </a:rPr>
              <a:t>internal logic)</a:t>
            </a:r>
          </a:p>
          <a:p>
            <a:pPr marL="457200" lvl="1" indent="0">
              <a:lnSpc>
                <a:spcPct val="100000"/>
              </a:lnSpc>
              <a:spcBef>
                <a:spcPts val="600"/>
              </a:spcBef>
              <a:spcAft>
                <a:spcPts val="600"/>
              </a:spcAft>
              <a:buSzPct val="100000"/>
              <a:buNone/>
            </a:pPr>
            <a:r>
              <a:rPr lang="en-GB" altLang="zh-CN" sz="1800" dirty="0">
                <a:latin typeface="Times New Roman" panose="02020603050405020304" pitchFamily="18" charset="0"/>
                <a:cs typeface="Times New Roman" panose="02020603050405020304" pitchFamily="18" charset="0"/>
              </a:rPr>
              <a:t>      Yes                        No </a:t>
            </a:r>
          </a:p>
          <a:p>
            <a:pPr marL="800100" lvl="1" indent="-342900">
              <a:lnSpc>
                <a:spcPct val="100000"/>
              </a:lnSpc>
              <a:spcBef>
                <a:spcPts val="600"/>
              </a:spcBef>
              <a:spcAft>
                <a:spcPts val="600"/>
              </a:spcAft>
              <a:buSzPct val="100000"/>
            </a:pPr>
            <a:r>
              <a:rPr lang="en-GB" sz="1800" dirty="0">
                <a:latin typeface="Times New Roman" panose="02020603050405020304" pitchFamily="18" charset="0"/>
                <a:cs typeface="Times New Roman" panose="02020603050405020304" pitchFamily="18" charset="0"/>
              </a:rPr>
              <a:t>Option c:  indicate whether </a:t>
            </a:r>
            <a:r>
              <a:rPr lang="en-US" sz="1800" dirty="0">
                <a:latin typeface="Times New Roman" panose="02020603050405020304" pitchFamily="18" charset="0"/>
                <a:cs typeface="Times New Roman" panose="02020603050405020304" pitchFamily="18" charset="0"/>
              </a:rPr>
              <a:t>the network performance or user experience are improved e.g. by comparing network KPIs without/with action taken by NF consuming data analytics (proposed by Huawei)</a:t>
            </a:r>
          </a:p>
          <a:p>
            <a:pPr marL="457200" lvl="1" indent="0">
              <a:lnSpc>
                <a:spcPct val="100000"/>
              </a:lnSpc>
              <a:spcBef>
                <a:spcPts val="600"/>
              </a:spcBef>
              <a:spcAft>
                <a:spcPts val="600"/>
              </a:spcAft>
              <a:buSzPct val="100000"/>
              <a:buNone/>
            </a:pPr>
            <a:r>
              <a:rPr lang="en-GB" altLang="zh-CN" sz="1800" dirty="0">
                <a:latin typeface="Times New Roman" panose="02020603050405020304" pitchFamily="18" charset="0"/>
                <a:cs typeface="Times New Roman" panose="02020603050405020304" pitchFamily="18" charset="0"/>
              </a:rPr>
              <a:t>       Yes                        No </a:t>
            </a:r>
          </a:p>
        </p:txBody>
      </p:sp>
    </p:spTree>
    <p:extLst>
      <p:ext uri="{BB962C8B-B14F-4D97-AF65-F5344CB8AC3E}">
        <p14:creationId xmlns:p14="http://schemas.microsoft.com/office/powerpoint/2010/main" val="2629252335"/>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 y="707010"/>
            <a:ext cx="10133814" cy="692684"/>
          </a:xfrm>
        </p:spPr>
        <p:txBody>
          <a:bodyPr/>
          <a:lstStyle/>
          <a:p>
            <a:pPr marL="457200">
              <a:lnSpc>
                <a:spcPct val="100000"/>
              </a:lnSpc>
              <a:spcAft>
                <a:spcPts val="1200"/>
              </a:spcAft>
            </a:pPr>
            <a:r>
              <a:rPr lang="en-US" altLang="zh-CN" sz="2800" dirty="0"/>
              <a:t>KI</a:t>
            </a:r>
            <a:r>
              <a:rPr lang="en-GB" sz="2800" dirty="0"/>
              <a:t>#4: How to Enhance Data collection and Storage (1/2)</a:t>
            </a:r>
            <a:endParaRPr lang="en-US" altLang="zh-CN" sz="2800" b="1" dirty="0"/>
          </a:p>
        </p:txBody>
      </p:sp>
      <p:sp>
        <p:nvSpPr>
          <p:cNvPr id="3" name="内容占位符 2"/>
          <p:cNvSpPr>
            <a:spLocks noGrp="1"/>
          </p:cNvSpPr>
          <p:nvPr>
            <p:ph idx="1"/>
          </p:nvPr>
        </p:nvSpPr>
        <p:spPr>
          <a:xfrm>
            <a:off x="134754" y="1771866"/>
            <a:ext cx="11874994" cy="4587424"/>
          </a:xfrm>
        </p:spPr>
        <p:txBody>
          <a:bodyPr/>
          <a:lstStyle/>
          <a:p>
            <a:r>
              <a:rPr lang="en-GB" altLang="zh-CN" sz="1800" b="1" dirty="0"/>
              <a:t>Background</a:t>
            </a:r>
          </a:p>
          <a:p>
            <a:pPr lvl="1"/>
            <a:r>
              <a:rPr lang="en-US" altLang="zh-CN" sz="1800" dirty="0"/>
              <a:t>The conclusion in KI#4 documented so far only includes the storage of ML model in ADRF and there is no conclusion on which NF is allowed to retrieved a ML model from the ADRF. There are no related solutions in the TR so far.  </a:t>
            </a:r>
          </a:p>
          <a:p>
            <a:r>
              <a:rPr lang="en-GB" altLang="zh-CN" sz="1800" b="1" dirty="0"/>
              <a:t>Q1: </a:t>
            </a:r>
            <a:r>
              <a:rPr lang="en-US" altLang="zh-CN" sz="1800" dirty="0"/>
              <a:t>Which NF is allowed to retrieve a ML model from the ADRF?</a:t>
            </a:r>
          </a:p>
          <a:p>
            <a:pPr lvl="1"/>
            <a:r>
              <a:rPr lang="en-US" altLang="zh-CN" sz="1600" dirty="0"/>
              <a:t>Option A: an NWDAF containing MTLF that stores a ML model in ADRF should be the only NF allowed to retrieve the stored the ML model from the ADRF</a:t>
            </a:r>
          </a:p>
          <a:p>
            <a:pPr marL="457200" lvl="1" indent="0">
              <a:lnSpc>
                <a:spcPct val="100000"/>
              </a:lnSpc>
              <a:spcBef>
                <a:spcPts val="600"/>
              </a:spcBef>
              <a:spcAft>
                <a:spcPts val="600"/>
              </a:spcAft>
              <a:buSzPct val="100000"/>
              <a:buNone/>
            </a:pPr>
            <a:r>
              <a:rPr lang="en-US" altLang="zh-CN" sz="1800" dirty="0">
                <a:latin typeface="Times New Roman" panose="02020603050405020304" pitchFamily="18" charset="0"/>
                <a:cs typeface="Times New Roman" panose="02020603050405020304" pitchFamily="18" charset="0"/>
              </a:rPr>
              <a:t>      Yes:                            No:</a:t>
            </a:r>
          </a:p>
          <a:p>
            <a:pPr lvl="1"/>
            <a:r>
              <a:rPr lang="en-US" altLang="zh-CN" sz="1600" dirty="0"/>
              <a:t>Option B: When an NWDAF containing MTLF (referred to as NWDAF 1) stores an ML model in ADRF, in addition to NWDAF 1, should other NWDAF containing MTLF in the network be allowed to retrieve the ML model stored in ADRF by NWDAF 1 </a:t>
            </a:r>
          </a:p>
          <a:p>
            <a:pPr marL="457200" lvl="1" indent="0">
              <a:buNone/>
            </a:pPr>
            <a:r>
              <a:rPr lang="en-US" altLang="zh-CN" sz="1600" dirty="0"/>
              <a:t>     (NOTE: The model provided from the ADRF to other NWDAF containing MTLF is aligned with the conclusion of KI#5.)</a:t>
            </a:r>
          </a:p>
          <a:p>
            <a:pPr marL="457200" lvl="1" indent="0">
              <a:lnSpc>
                <a:spcPct val="100000"/>
              </a:lnSpc>
              <a:spcBef>
                <a:spcPts val="600"/>
              </a:spcBef>
              <a:spcAft>
                <a:spcPts val="600"/>
              </a:spcAft>
              <a:buSzPct val="100000"/>
              <a:buNone/>
            </a:pPr>
            <a:r>
              <a:rPr lang="en-US" altLang="zh-CN" sz="1800" dirty="0">
                <a:latin typeface="Times New Roman" panose="02020603050405020304" pitchFamily="18" charset="0"/>
                <a:cs typeface="Times New Roman" panose="02020603050405020304" pitchFamily="18" charset="0"/>
              </a:rPr>
              <a:t>      Yes:                            No:</a:t>
            </a:r>
          </a:p>
          <a:p>
            <a:pPr lvl="1"/>
            <a:r>
              <a:rPr lang="en-US" altLang="zh-CN" sz="1600" dirty="0"/>
              <a:t>Option C: When an NWDAF containing MTLF (referred to as NWDAF 1) stores an ML model in ADRF, in addition to NWDAF 1, should other NWDAF containing </a:t>
            </a:r>
            <a:r>
              <a:rPr lang="en-US" altLang="zh-CN" sz="1600" dirty="0" err="1"/>
              <a:t>AnLF</a:t>
            </a:r>
            <a:r>
              <a:rPr lang="en-US" altLang="zh-CN" sz="1600" dirty="0"/>
              <a:t> in the network be allowed to retrieve the ML model stored in ADRF by NWDAF 1</a:t>
            </a:r>
          </a:p>
          <a:p>
            <a:pPr marL="457200" lvl="1" indent="0">
              <a:buNone/>
            </a:pPr>
            <a:r>
              <a:rPr lang="en-US" altLang="zh-CN" sz="1600" dirty="0"/>
              <a:t>    (NOTE: The model provided from the ADRF to other NWDAF containing </a:t>
            </a:r>
            <a:r>
              <a:rPr lang="en-US" altLang="zh-CN" sz="1600" dirty="0" err="1"/>
              <a:t>AnLF</a:t>
            </a:r>
            <a:r>
              <a:rPr lang="en-US" altLang="zh-CN" sz="1600" dirty="0"/>
              <a:t> is aligned with the conclusion of KI#5.)</a:t>
            </a:r>
          </a:p>
          <a:p>
            <a:pPr marL="457200" lvl="1" indent="0">
              <a:lnSpc>
                <a:spcPct val="100000"/>
              </a:lnSpc>
              <a:spcBef>
                <a:spcPts val="600"/>
              </a:spcBef>
              <a:spcAft>
                <a:spcPts val="600"/>
              </a:spcAft>
              <a:buSzPct val="100000"/>
              <a:buNone/>
            </a:pPr>
            <a:r>
              <a:rPr lang="en-US" altLang="zh-CN" sz="1800" dirty="0">
                <a:latin typeface="Times New Roman" panose="02020603050405020304" pitchFamily="18" charset="0"/>
                <a:cs typeface="Times New Roman" panose="02020603050405020304" pitchFamily="18" charset="0"/>
              </a:rPr>
              <a:t>      Yes:                            No:</a:t>
            </a:r>
            <a:endParaRPr lang="en-GB" altLang="zh-C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8279056"/>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 y="707010"/>
            <a:ext cx="10133814" cy="692684"/>
          </a:xfrm>
        </p:spPr>
        <p:txBody>
          <a:bodyPr/>
          <a:lstStyle/>
          <a:p>
            <a:pPr marL="457200">
              <a:lnSpc>
                <a:spcPct val="100000"/>
              </a:lnSpc>
              <a:spcAft>
                <a:spcPts val="1200"/>
              </a:spcAft>
            </a:pPr>
            <a:r>
              <a:rPr lang="en-US" altLang="zh-CN" sz="2800" dirty="0"/>
              <a:t>KI</a:t>
            </a:r>
            <a:r>
              <a:rPr lang="en-GB" sz="2800" dirty="0"/>
              <a:t>#4: How to Enhance Data collection and Storage (2/2)</a:t>
            </a:r>
            <a:endParaRPr lang="en-US" altLang="zh-CN" sz="2800" b="1" dirty="0"/>
          </a:p>
        </p:txBody>
      </p:sp>
      <p:sp>
        <p:nvSpPr>
          <p:cNvPr id="3" name="内容占位符 2"/>
          <p:cNvSpPr>
            <a:spLocks noGrp="1"/>
          </p:cNvSpPr>
          <p:nvPr>
            <p:ph idx="1"/>
          </p:nvPr>
        </p:nvSpPr>
        <p:spPr>
          <a:xfrm>
            <a:off x="134754" y="1786193"/>
            <a:ext cx="11874994" cy="4587424"/>
          </a:xfrm>
        </p:spPr>
        <p:txBody>
          <a:bodyPr/>
          <a:lstStyle/>
          <a:p>
            <a:r>
              <a:rPr lang="en-GB" altLang="zh-CN" sz="1800" b="1" dirty="0"/>
              <a:t>Background</a:t>
            </a:r>
          </a:p>
          <a:p>
            <a:pPr lvl="1"/>
            <a:r>
              <a:rPr lang="en-US" altLang="zh-CN" sz="1800" dirty="0"/>
              <a:t>The KI#4 conclusion agrees that the MTLF can sends the ML model address to ADRF by triggering ADRF's ML model storage service. So far there is no definition for ML model in SA2. </a:t>
            </a:r>
          </a:p>
          <a:p>
            <a:pPr lvl="1"/>
            <a:r>
              <a:rPr lang="en-US" altLang="zh-CN" sz="1800" dirty="0"/>
              <a:t>Whether and how the MTLF send the ML model itself to ADRF using 3GPP defined service based interface is FFS.</a:t>
            </a:r>
          </a:p>
          <a:p>
            <a:r>
              <a:rPr lang="en-US" altLang="zh-CN" sz="1800" dirty="0"/>
              <a:t>Q1: How MTLF send the ML model to ADRF using 3GPP defined service based interface?</a:t>
            </a:r>
          </a:p>
          <a:p>
            <a:pPr lvl="1"/>
            <a:r>
              <a:rPr lang="en-GB" altLang="zh-CN" sz="1800" dirty="0"/>
              <a:t>Option A: The ML model itself will not be sent from the MTLF when triggering </a:t>
            </a:r>
            <a:r>
              <a:rPr lang="en-US" altLang="zh-CN" sz="1800" dirty="0"/>
              <a:t>ADRF's ML model storage service. Only the ML model address is included. </a:t>
            </a:r>
          </a:p>
          <a:p>
            <a:pPr marL="457200" lvl="1" indent="0">
              <a:buNone/>
            </a:pPr>
            <a:r>
              <a:rPr lang="en-GB" altLang="zh-CN" sz="1800" dirty="0">
                <a:latin typeface="Times New Roman" panose="02020603050405020304" pitchFamily="18" charset="0"/>
                <a:cs typeface="Times New Roman" panose="02020603050405020304" pitchFamily="18" charset="0"/>
              </a:rPr>
              <a:t>    Yes                        No </a:t>
            </a:r>
            <a:endParaRPr lang="en-GB" altLang="zh-CN" sz="1800" dirty="0"/>
          </a:p>
          <a:p>
            <a:pPr lvl="1"/>
            <a:r>
              <a:rPr lang="en-GB" altLang="zh-CN" sz="1800" dirty="0"/>
              <a:t>Option B</a:t>
            </a:r>
            <a:r>
              <a:rPr lang="en-US" altLang="zh-CN" sz="1800" dirty="0"/>
              <a:t>: </a:t>
            </a:r>
            <a:r>
              <a:rPr lang="en-GB" altLang="zh-CN" sz="1800" dirty="0"/>
              <a:t>The ML model itself will not be sent from the MTLF when triggering </a:t>
            </a:r>
            <a:r>
              <a:rPr lang="en-US" altLang="zh-CN" sz="1800" dirty="0"/>
              <a:t>ADRF's ML model storage service. Something with clear definitions (e.g., container for ML </a:t>
            </a:r>
            <a:r>
              <a:rPr lang="en-US" altLang="zh-CN" sz="1800" dirty="0" smtClean="0"/>
              <a:t>model, etc</a:t>
            </a:r>
            <a:r>
              <a:rPr lang="en-US" altLang="zh-CN" sz="1800" dirty="0"/>
              <a:t>.) can be included</a:t>
            </a:r>
          </a:p>
          <a:p>
            <a:pPr marL="457200" lvl="1" indent="0">
              <a:buNone/>
            </a:pPr>
            <a:r>
              <a:rPr lang="en-GB" altLang="zh-CN" sz="1800" dirty="0">
                <a:latin typeface="Times New Roman" panose="02020603050405020304" pitchFamily="18" charset="0"/>
                <a:cs typeface="Times New Roman" panose="02020603050405020304" pitchFamily="18" charset="0"/>
              </a:rPr>
              <a:t>    Yes                        No </a:t>
            </a:r>
            <a:endParaRPr lang="en-US" altLang="zh-CN" sz="1800" dirty="0"/>
          </a:p>
          <a:p>
            <a:pPr lvl="1"/>
            <a:r>
              <a:rPr lang="en-US" altLang="zh-CN" sz="1800" dirty="0"/>
              <a:t>Option C: The ML model itself can be sent </a:t>
            </a:r>
            <a:r>
              <a:rPr lang="en-GB" altLang="zh-CN" sz="1800" dirty="0"/>
              <a:t>from the MTLF when triggering </a:t>
            </a:r>
            <a:r>
              <a:rPr lang="en-US" altLang="zh-CN" sz="1800" dirty="0"/>
              <a:t>ADRF's ML model storage service. The detail is left to stage-3 work</a:t>
            </a:r>
            <a:endParaRPr lang="en-US" altLang="zh-CN" sz="1400" dirty="0"/>
          </a:p>
          <a:p>
            <a:pPr marL="457200" lvl="1" indent="0">
              <a:buNone/>
            </a:pPr>
            <a:r>
              <a:rPr lang="en-GB" altLang="zh-CN" sz="1800" dirty="0">
                <a:latin typeface="Times New Roman" panose="02020603050405020304" pitchFamily="18" charset="0"/>
                <a:cs typeface="Times New Roman" panose="02020603050405020304" pitchFamily="18" charset="0"/>
              </a:rPr>
              <a:t>    Yes                        No </a:t>
            </a:r>
            <a:endParaRPr lang="en-US" altLang="zh-CN" sz="1800" dirty="0"/>
          </a:p>
        </p:txBody>
      </p:sp>
    </p:spTree>
    <p:extLst>
      <p:ext uri="{BB962C8B-B14F-4D97-AF65-F5344CB8AC3E}">
        <p14:creationId xmlns:p14="http://schemas.microsoft.com/office/powerpoint/2010/main" val="4094590741"/>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CA3727-A4EB-4398-9783-D0148B061093}">
  <ds:schemaRefs>
    <ds:schemaRef ds:uri="http://schemas.microsoft.com/office/2006/documentManagement/types"/>
    <ds:schemaRef ds:uri="http://schemas.microsoft.com/office/2006/metadata/properties"/>
    <ds:schemaRef ds:uri="679a257e-872f-4c98-9e8a-0a9c104f72cd"/>
    <ds:schemaRef ds:uri="http://purl.org/dc/elements/1.1/"/>
    <ds:schemaRef ds:uri="280d8efa-eff2-4910-88d2-79ca146720c4"/>
    <ds:schemaRef ds:uri="http://purl.org/dc/dcmitype/"/>
    <ds:schemaRef ds:uri="http://schemas.openxmlformats.org/package/2006/metadata/core-properties"/>
    <ds:schemaRef ds:uri="http://purl.org/dc/term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7D3A830A-0AC8-45A7-9E99-DF047C23D0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10162</TotalTime>
  <Words>722</Words>
  <Application>Microsoft Office PowerPoint</Application>
  <PresentationFormat>宽屏</PresentationFormat>
  <Paragraphs>43</Paragraphs>
  <Slides>5</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5</vt:i4>
      </vt:variant>
    </vt:vector>
  </HeadingPairs>
  <TitlesOfParts>
    <vt:vector size="12" baseType="lpstr">
      <vt:lpstr>Arial </vt:lpstr>
      <vt:lpstr>宋体</vt:lpstr>
      <vt:lpstr>Arial</vt:lpstr>
      <vt:lpstr>Calibri</vt:lpstr>
      <vt:lpstr>Calibri Light</vt:lpstr>
      <vt:lpstr>Times New Roman</vt:lpstr>
      <vt:lpstr>Office Theme</vt:lpstr>
      <vt:lpstr>FS_eNA_Ph3+eNA_Ph3: Way Forward for Open Issues</vt:lpstr>
      <vt:lpstr>KI#1: How to improve correctness of NWDAF(1/2)</vt:lpstr>
      <vt:lpstr>KI#1: How to improve correctness of NWDAF(2/2)</vt:lpstr>
      <vt:lpstr>KI#4: How to Enhance Data collection and Storage (1/2)</vt:lpstr>
      <vt:lpstr>KI#4: How to Enhance Data collection and Storage (2/2)</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user2</cp:lastModifiedBy>
  <cp:revision>1011</cp:revision>
  <dcterms:created xsi:type="dcterms:W3CDTF">2010-02-05T13:52:04Z</dcterms:created>
  <dcterms:modified xsi:type="dcterms:W3CDTF">2022-11-15T08:17:56Z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(3)q23a7rchnaU/ROYaatnR2I2SJK0j3JYtOGPqZIzYgnMCFQtD7qXFMM3+SJS/iH9tThciBFfJ
MqOoziv4icLPnEdZMgTwy+JIBnFRqrMKjE02tEqG41QMOQn5PhR/vQDXo29AXYQhM1yWbGZ1
E9DylImWG/8iKjfc+nuCesBPrMonrUr70EqZPkM13UfnOVBUM7G3vZSEpXfIjajH8AtHnnvW
r+A7NTEF+yk4qeVmxS</vt:lpwstr>
  </property>
  <property fmtid="{D5CDD505-2E9C-101B-9397-08002B2CF9AE}" pid="4" name="_2015_ms_pID_7253431">
    <vt:lpwstr>gC/fnZy2gwvYyxPPmWHgiawwdhblES2v36ultlMzsFyW6EDx4fUVW9
+t6eq7zXpFB5DKGJFJgo04OC/e6blIdILdOWFi0aBshHZ6Dp90d3aiKqlcY6ee9lmK3diksB
bsBqwVUzWlYwdTpkw7dHpuZPy9CxFjmQAY0n81it6gcsrt9xJzLKsUYKZpCVycqV7z4pOfxE
gwrPEP7pxGMFWyYEdQkljruB8GYnlre5qLns</vt:lpwstr>
  </property>
  <property fmtid="{D5CDD505-2E9C-101B-9397-08002B2CF9AE}" pid="5" name="_2015_ms_pID_7253432">
    <vt:lpwstr>ug==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1664821815</vt:lpwstr>
  </property>
</Properties>
</file>