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34" r:id="rId3"/>
    <p:sldId id="836" r:id="rId4"/>
    <p:sldId id="837" r:id="rId5"/>
    <p:sldId id="839" r:id="rId6"/>
    <p:sldId id="838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  <p:cmAuthor id="3" name="catt-v3" initials="catt-v3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70782" autoAdjust="0"/>
  </p:normalViewPr>
  <p:slideViewPr>
    <p:cSldViewPr snapToGrid="0">
      <p:cViewPr>
        <p:scale>
          <a:sx n="80" d="100"/>
          <a:sy n="80" d="100"/>
        </p:scale>
        <p:origin x="-209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1716" y="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/>
              <a:t>CRs against other 2 key (#7, #8) areas not agreed.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Response LS on LCS framework for Network verified UE location (NTN), 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LS Out on Positioning Reference Units, 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LS on LPHAP information delivery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154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</a:t>
            </a:r>
            <a:r>
              <a:rPr lang="zh-CN" alt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，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14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–18, 2022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S2-2211395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3096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WG2#151E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August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17–26,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r>
              <a:rPr lang="en-GB" dirty="0"/>
              <a:t> WI and SID Status Report on 5GC </a:t>
            </a:r>
            <a:r>
              <a:rPr lang="en-GB" dirty="0" err="1"/>
              <a:t>LoCation</a:t>
            </a:r>
            <a:r>
              <a:rPr lang="en-GB" dirty="0"/>
              <a:t> Services - Phase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dirty="0" smtClean="0"/>
              <a:t>Ming Ai</a:t>
            </a:r>
          </a:p>
          <a:p>
            <a:r>
              <a:rPr lang="en-GB" dirty="0" smtClean="0"/>
              <a:t>CATT</a:t>
            </a:r>
          </a:p>
          <a:p>
            <a:endParaRPr lang="en-US" altLang="en-US" dirty="0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5G_eLCS_ph3 status for SA#98E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876934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5G_eLCS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0-&gt;30%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SP-220811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SA#97: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WID revised and apporved in S2-2209987 during SA2#153e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  <a:endParaRPr lang="de-DE" altLang="zh-CN" sz="14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SA2#154 is the 1st </a:t>
            </a:r>
            <a:r>
              <a:rPr lang="de-DE" altLang="zh-CN" sz="1400" dirty="0">
                <a:solidFill>
                  <a:srgbClr val="000000"/>
                </a:solidFill>
              </a:rPr>
              <a:t>meeting for the Normative work.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11 CRs approved for following 6 key areas: </a:t>
            </a:r>
            <a:r>
              <a:rPr lang="en-US" altLang="zh-CN" sz="1400" i="1" dirty="0" smtClean="0"/>
              <a:t>“#1 Support </a:t>
            </a:r>
            <a:r>
              <a:rPr lang="en-US" sz="1400" i="1" dirty="0"/>
              <a:t>User Plane positioning”,”#2 Support of enhanced positioning architecture for NPN deployment”, ”#3 Support of local Area Restriction for an LMF and GMLC”, ”#4 Interaction between Location Service and NWDAF”, “#6: Support of UE Positioning without UE </a:t>
            </a:r>
            <a:r>
              <a:rPr lang="en-US" sz="1400" i="1" dirty="0" smtClean="0"/>
              <a:t>Awareness”, ”#9 Support of positioning requirements related to satellite access”;</a:t>
            </a:r>
          </a:p>
          <a:p>
            <a:pPr lvl="1">
              <a:spcBef>
                <a:spcPts val="0"/>
              </a:spcBef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LS-out approved:  </a:t>
            </a:r>
            <a:r>
              <a:rPr lang="en-US" altLang="zh-CN" sz="1400" i="1" dirty="0" smtClean="0"/>
              <a:t>“</a:t>
            </a:r>
            <a:r>
              <a:rPr lang="en-US" sz="1400" i="1" dirty="0"/>
              <a:t>LS Response on Latency impact for NTN verified UE location</a:t>
            </a:r>
            <a:r>
              <a:rPr lang="en-US" sz="1400" i="1" dirty="0" smtClean="0"/>
              <a:t>”.</a:t>
            </a:r>
            <a:endParaRPr lang="en-US" altLang="zh-CN" sz="1400" dirty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Continue the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57715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</a:t>
            </a:r>
            <a:r>
              <a:rPr lang="en-US" altLang="zh-CN" sz="2800" b="1" dirty="0" smtClean="0"/>
              <a:t>e(1/2)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58970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80-&gt;100%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in SA2#153e: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SA2#153E </a:t>
            </a:r>
            <a:r>
              <a:rPr lang="en-US" altLang="zh-CN" sz="1400" dirty="0"/>
              <a:t>was the 5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 meeting </a:t>
            </a:r>
            <a:r>
              <a:rPr lang="en-US" altLang="zh-CN" sz="1400" dirty="0"/>
              <a:t>to have </a:t>
            </a:r>
            <a:r>
              <a:rPr lang="en-US" altLang="zh-CN" sz="1400" dirty="0" smtClean="0"/>
              <a:t>FS_eLCS_Ph3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agenda;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26 </a:t>
            </a:r>
            <a:r>
              <a:rPr lang="en-US" altLang="zh-CN" sz="1400" dirty="0"/>
              <a:t>P-CRs </a:t>
            </a:r>
            <a:r>
              <a:rPr lang="en-US" altLang="zh-CN" sz="1400" dirty="0" smtClean="0"/>
              <a:t>proposing solutions updates, evolutions &amp; conclusions have been approved;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All Key issues have been concluded.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WID revised for reflected progress have been approved.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TR23.700-71 is will be sent to SA#98e for Approval.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conclusions have </a:t>
            </a:r>
            <a:r>
              <a:rPr lang="en-US" altLang="zh-CN" sz="1400" dirty="0"/>
              <a:t>RAN impacts or </a:t>
            </a:r>
            <a:r>
              <a:rPr lang="en-US" altLang="zh-CN" sz="1400" dirty="0" smtClean="0"/>
              <a:t>dependencies.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3 </a:t>
            </a:r>
            <a:r>
              <a:rPr lang="en-US" altLang="zh-CN" sz="1400" dirty="0"/>
              <a:t>LS-out approved:  </a:t>
            </a:r>
            <a:r>
              <a:rPr lang="en-US" altLang="zh-CN" sz="1400" i="1" dirty="0"/>
              <a:t>“</a:t>
            </a:r>
            <a:r>
              <a:rPr lang="en-US" sz="1400" i="1" dirty="0"/>
              <a:t>Response LS on LCS framework for Network verified UE location (NTN)”,  “LS Out on Positioning Reference Units”,  “LS on LPHAP information delivery to RAN”</a:t>
            </a:r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</a:t>
            </a:r>
            <a:r>
              <a:rPr lang="de-DE" altLang="de-DE" sz="2000" dirty="0" smtClean="0"/>
              <a:t>: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Proceed to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6096197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</a:t>
            </a:r>
            <a:r>
              <a:rPr lang="en-US" altLang="de-DE" sz="2800" b="1" dirty="0"/>
              <a:t>3</a:t>
            </a:r>
            <a:r>
              <a:rPr lang="en-US" altLang="zh-CN" sz="2800" b="1" dirty="0" smtClean="0"/>
              <a:t>e(2/2)</a:t>
            </a:r>
            <a:endParaRPr lang="de-DE" altLang="de-DE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</a:t>
            </a:r>
            <a:r>
              <a:rPr lang="en-US" sz="20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zh-CN" sz="1600" dirty="0" smtClean="0"/>
              <a:t>Some conclusions </a:t>
            </a:r>
            <a:r>
              <a:rPr lang="en-US" altLang="zh-CN" sz="1600" dirty="0" smtClean="0"/>
              <a:t>have </a:t>
            </a:r>
            <a:r>
              <a:rPr lang="en-US" altLang="zh-CN" sz="1600" dirty="0"/>
              <a:t>RAN impacts or dependencies</a:t>
            </a:r>
            <a:r>
              <a:rPr lang="en-US" altLang="zh-CN" sz="1600" dirty="0" smtClean="0"/>
              <a:t>.</a:t>
            </a:r>
            <a:endParaRPr lang="en-GB" altLang="zh-CN" sz="16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2000" b="1" dirty="0" smtClean="0"/>
              <a:t>Other </a:t>
            </a:r>
            <a:r>
              <a:rPr lang="de-DE" altLang="zh-CN" sz="20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 smtClean="0"/>
              <a:t>Not identified yet.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</a:t>
            </a:r>
            <a:r>
              <a:rPr 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SA2#154)</a:t>
            </a:r>
            <a:r>
              <a:rPr lang="de-DE" sz="2000" dirty="0" smtClean="0"/>
              <a:t>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>
                <a:solidFill>
                  <a:srgbClr val="000000"/>
                </a:solidFill>
              </a:rPr>
              <a:t>1st meeting for the Normative work.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/>
              <a:t>List </a:t>
            </a:r>
            <a:r>
              <a:rPr lang="de-DE" altLang="zh-CN" sz="1600" dirty="0"/>
              <a:t>identified RAN dependencies and send liaisons to relevant RAN WGs if needed.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 smtClean="0"/>
              <a:t>Overall </a:t>
            </a:r>
            <a:r>
              <a:rPr lang="en-US" altLang="zh-CN" sz="2000" b="1" dirty="0"/>
              <a:t>Plan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(See next slides)</a:t>
            </a:r>
            <a:endParaRPr lang="en-US" altLang="zh-CN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04373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67782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80-&gt;100%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in SA2#154: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SA2#154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6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 meeting </a:t>
            </a:r>
            <a:r>
              <a:rPr lang="en-US" altLang="zh-CN" sz="1400" dirty="0"/>
              <a:t>to have </a:t>
            </a:r>
            <a:r>
              <a:rPr lang="en-US" altLang="zh-CN" sz="1400" dirty="0" smtClean="0"/>
              <a:t>FS_eLCS_Ph3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agenda;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 </a:t>
            </a:r>
            <a:r>
              <a:rPr lang="en-US" altLang="zh-CN" sz="1400" dirty="0"/>
              <a:t>P-CRs </a:t>
            </a:r>
            <a:r>
              <a:rPr lang="en-US" altLang="zh-CN" sz="1400" dirty="0" smtClean="0"/>
              <a:t>for TR clean up have been approved;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No</a:t>
            </a:r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</a:t>
            </a:r>
            <a:r>
              <a:rPr lang="de-DE" altLang="de-DE" sz="2000" dirty="0" smtClean="0"/>
              <a:t>: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Proceed to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319120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for SA#98E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05826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80-&gt;100%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SA#97: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28 </a:t>
            </a:r>
            <a:r>
              <a:rPr lang="en-US" altLang="zh-CN" sz="1400" dirty="0"/>
              <a:t>P-CRs proposing solutions updates, evolutions &amp; </a:t>
            </a:r>
            <a:r>
              <a:rPr lang="en-US" altLang="zh-CN" sz="1400" dirty="0" smtClean="0"/>
              <a:t>conclusions, and clean up </a:t>
            </a:r>
            <a:r>
              <a:rPr lang="en-US" altLang="zh-CN" sz="1400" dirty="0"/>
              <a:t>have been approved;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All Key issues have been </a:t>
            </a:r>
            <a:r>
              <a:rPr lang="en-US" altLang="zh-CN" sz="1400" dirty="0" smtClean="0"/>
              <a:t>concluded.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WID </a:t>
            </a:r>
            <a:r>
              <a:rPr lang="en-US" altLang="zh-CN" sz="1400" dirty="0"/>
              <a:t>revised for reflected progress have been approved.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TR23.700-71 is will be sent to SA#98e for Approval. </a:t>
            </a:r>
          </a:p>
          <a:p>
            <a:pPr lvl="1">
              <a:spcBef>
                <a:spcPts val="0"/>
              </a:spcBef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conclusion have </a:t>
            </a:r>
            <a:r>
              <a:rPr lang="en-US" altLang="zh-CN" sz="1400" dirty="0"/>
              <a:t>RAN impacts or dependencies</a:t>
            </a:r>
            <a:r>
              <a:rPr lang="en-US" altLang="zh-CN" sz="1400" dirty="0" smtClean="0"/>
              <a:t>. 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LS exchanges on </a:t>
            </a:r>
            <a:r>
              <a:rPr lang="en-US" altLang="zh-CN" sz="1400" i="1" dirty="0" smtClean="0"/>
              <a:t>“</a:t>
            </a:r>
            <a:r>
              <a:rPr lang="en-US" sz="1400" i="1" dirty="0" smtClean="0"/>
              <a:t>LCS </a:t>
            </a:r>
            <a:r>
              <a:rPr lang="en-US" sz="1400" i="1" dirty="0"/>
              <a:t>framework for Network verified UE location (NTN)”,  </a:t>
            </a:r>
            <a:r>
              <a:rPr lang="en-US" sz="1400" i="1" dirty="0" smtClean="0"/>
              <a:t>“Positioning </a:t>
            </a:r>
            <a:r>
              <a:rPr lang="en-US" sz="1400" i="1" dirty="0"/>
              <a:t>Reference Units”,  </a:t>
            </a:r>
            <a:r>
              <a:rPr lang="en-US" sz="1400" i="1" dirty="0" smtClean="0"/>
              <a:t>“LPHAP </a:t>
            </a:r>
            <a:r>
              <a:rPr lang="en-US" sz="1400" i="1" dirty="0"/>
              <a:t>information delivery to RAN</a:t>
            </a:r>
            <a:r>
              <a:rPr lang="en-US" sz="1400" i="1" dirty="0" smtClean="0"/>
              <a:t>”…</a:t>
            </a:r>
            <a:endParaRPr lang="en-US" sz="1400" i="1" dirty="0"/>
          </a:p>
          <a:p>
            <a:pPr lvl="1">
              <a:lnSpc>
                <a:spcPts val="1600"/>
              </a:lnSpc>
            </a:pPr>
            <a:endParaRPr lang="en-US" altLang="zh-CN" sz="1400" dirty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Proceed to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089740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9194</TotalTime>
  <Words>632</Words>
  <Application>Microsoft Office PowerPoint</Application>
  <PresentationFormat>全屏显示(4:3)</PresentationFormat>
  <Paragraphs>114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    WI and SID Status Report on 5GC LoCation Services - Phase 3</vt:lpstr>
      <vt:lpstr> 5G_eLCS_ph3 status for SA#98E</vt:lpstr>
      <vt:lpstr> FS_eLCS_ph3 status after SA2#153e(1/2)</vt:lpstr>
      <vt:lpstr> FS_eLCS_ph3 status after SA2#153e(2/2)</vt:lpstr>
      <vt:lpstr> FS_eLCS_ph3 status after SA2#154</vt:lpstr>
      <vt:lpstr> FS_eLCS_ph3 status for SA#98E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S2-2211198</cp:lastModifiedBy>
  <cp:revision>1517</cp:revision>
  <dcterms:created xsi:type="dcterms:W3CDTF">2008-08-30T09:32:10Z</dcterms:created>
  <dcterms:modified xsi:type="dcterms:W3CDTF">2022-11-21T08:18:30Z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