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9"/>
  </p:notesMasterIdLst>
  <p:handoutMasterIdLst>
    <p:handoutMasterId r:id="rId10"/>
  </p:handoutMasterIdLst>
  <p:sldIdLst>
    <p:sldId id="303" r:id="rId5"/>
    <p:sldId id="789" r:id="rId6"/>
    <p:sldId id="791" r:id="rId7"/>
    <p:sldId id="794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F50134-9E34-49B8-B13E-A2008CD24275}" v="3" dt="2022-11-21T21:59:23.854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77" d="100"/>
          <a:sy n="177" d="100"/>
        </p:scale>
        <p:origin x="97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ng Cheng" userId="2d0b1172-628d-45ff-b9ab-d2d61d870e1b" providerId="ADAL" clId="{21F50134-9E34-49B8-B13E-A2008CD24275}"/>
    <pc:docChg chg="custSel modSld modMainMaster">
      <pc:chgData name="Hong Cheng" userId="2d0b1172-628d-45ff-b9ab-d2d61d870e1b" providerId="ADAL" clId="{21F50134-9E34-49B8-B13E-A2008CD24275}" dt="2022-11-21T22:04:13.581" v="1192" actId="20577"/>
      <pc:docMkLst>
        <pc:docMk/>
      </pc:docMkLst>
      <pc:sldChg chg="modSp mod">
        <pc:chgData name="Hong Cheng" userId="2d0b1172-628d-45ff-b9ab-d2d61d870e1b" providerId="ADAL" clId="{21F50134-9E34-49B8-B13E-A2008CD24275}" dt="2022-11-21T22:03:19.469" v="1100" actId="20577"/>
        <pc:sldMkLst>
          <pc:docMk/>
          <pc:sldMk cId="2355700947" sldId="789"/>
        </pc:sldMkLst>
        <pc:spChg chg="mod">
          <ac:chgData name="Hong Cheng" userId="2d0b1172-628d-45ff-b9ab-d2d61d870e1b" providerId="ADAL" clId="{21F50134-9E34-49B8-B13E-A2008CD24275}" dt="2022-11-21T15:16:24.847" v="7" actId="20577"/>
          <ac:spMkLst>
            <pc:docMk/>
            <pc:sldMk cId="2355700947" sldId="789"/>
            <ac:spMk id="2" creationId="{E6ED52C4-5430-4D56-8D2A-947A8B15DB3C}"/>
          </ac:spMkLst>
        </pc:spChg>
        <pc:spChg chg="mod">
          <ac:chgData name="Hong Cheng" userId="2d0b1172-628d-45ff-b9ab-d2d61d870e1b" providerId="ADAL" clId="{21F50134-9E34-49B8-B13E-A2008CD24275}" dt="2022-11-21T22:03:19.469" v="1100" actId="20577"/>
          <ac:spMkLst>
            <pc:docMk/>
            <pc:sldMk cId="2355700947" sldId="789"/>
            <ac:spMk id="5" creationId="{15D28A3F-B4FD-414F-9637-F7C890005039}"/>
          </ac:spMkLst>
        </pc:spChg>
        <pc:graphicFrameChg chg="mod modGraphic">
          <ac:chgData name="Hong Cheng" userId="2d0b1172-628d-45ff-b9ab-d2d61d870e1b" providerId="ADAL" clId="{21F50134-9E34-49B8-B13E-A2008CD24275}" dt="2022-11-21T21:39:24.477" v="377" actId="207"/>
          <ac:graphicFrameMkLst>
            <pc:docMk/>
            <pc:sldMk cId="2355700947" sldId="789"/>
            <ac:graphicFrameMk id="7" creationId="{8E7B86D5-0B56-4201-87AC-24C0DDEF5E75}"/>
          </ac:graphicFrameMkLst>
        </pc:graphicFrameChg>
      </pc:sldChg>
      <pc:sldChg chg="modSp mod">
        <pc:chgData name="Hong Cheng" userId="2d0b1172-628d-45ff-b9ab-d2d61d870e1b" providerId="ADAL" clId="{21F50134-9E34-49B8-B13E-A2008CD24275}" dt="2022-11-21T21:58:46.712" v="897" actId="1076"/>
        <pc:sldMkLst>
          <pc:docMk/>
          <pc:sldMk cId="1304530617" sldId="791"/>
        </pc:sldMkLst>
        <pc:spChg chg="mod">
          <ac:chgData name="Hong Cheng" userId="2d0b1172-628d-45ff-b9ab-d2d61d870e1b" providerId="ADAL" clId="{21F50134-9E34-49B8-B13E-A2008CD24275}" dt="2022-11-21T21:57:57.028" v="895" actId="20577"/>
          <ac:spMkLst>
            <pc:docMk/>
            <pc:sldMk cId="1304530617" sldId="791"/>
            <ac:spMk id="4" creationId="{07639B51-7A60-40FF-963D-02AC48416E72}"/>
          </ac:spMkLst>
        </pc:spChg>
        <pc:graphicFrameChg chg="mod">
          <ac:chgData name="Hong Cheng" userId="2d0b1172-628d-45ff-b9ab-d2d61d870e1b" providerId="ADAL" clId="{21F50134-9E34-49B8-B13E-A2008CD24275}" dt="2022-11-21T21:58:46.712" v="897" actId="1076"/>
          <ac:graphicFrameMkLst>
            <pc:docMk/>
            <pc:sldMk cId="1304530617" sldId="791"/>
            <ac:graphicFrameMk id="3" creationId="{77D2F657-D246-47E9-92C4-0C8645A34AA1}"/>
          </ac:graphicFrameMkLst>
        </pc:graphicFrameChg>
      </pc:sldChg>
      <pc:sldChg chg="addSp delSp modSp mod">
        <pc:chgData name="Hong Cheng" userId="2d0b1172-628d-45ff-b9ab-d2d61d870e1b" providerId="ADAL" clId="{21F50134-9E34-49B8-B13E-A2008CD24275}" dt="2022-11-21T22:04:13.581" v="1192" actId="20577"/>
        <pc:sldMkLst>
          <pc:docMk/>
          <pc:sldMk cId="1346523741" sldId="794"/>
        </pc:sldMkLst>
        <pc:spChg chg="mod">
          <ac:chgData name="Hong Cheng" userId="2d0b1172-628d-45ff-b9ab-d2d61d870e1b" providerId="ADAL" clId="{21F50134-9E34-49B8-B13E-A2008CD24275}" dt="2022-11-21T22:04:13.581" v="1192" actId="20577"/>
          <ac:spMkLst>
            <pc:docMk/>
            <pc:sldMk cId="1346523741" sldId="794"/>
            <ac:spMk id="5" creationId="{88DB0DF5-3773-4C51-A7A1-AB98B0519144}"/>
          </ac:spMkLst>
        </pc:spChg>
        <pc:graphicFrameChg chg="del">
          <ac:chgData name="Hong Cheng" userId="2d0b1172-628d-45ff-b9ab-d2d61d870e1b" providerId="ADAL" clId="{21F50134-9E34-49B8-B13E-A2008CD24275}" dt="2022-11-21T21:59:21.187" v="898" actId="478"/>
          <ac:graphicFrameMkLst>
            <pc:docMk/>
            <pc:sldMk cId="1346523741" sldId="794"/>
            <ac:graphicFrameMk id="6" creationId="{B10A562C-532A-4352-8C11-1D756D997BE5}"/>
          </ac:graphicFrameMkLst>
        </pc:graphicFrameChg>
        <pc:graphicFrameChg chg="add mod">
          <ac:chgData name="Hong Cheng" userId="2d0b1172-628d-45ff-b9ab-d2d61d870e1b" providerId="ADAL" clId="{21F50134-9E34-49B8-B13E-A2008CD24275}" dt="2022-11-21T21:59:23.854" v="899"/>
          <ac:graphicFrameMkLst>
            <pc:docMk/>
            <pc:sldMk cId="1346523741" sldId="794"/>
            <ac:graphicFrameMk id="7" creationId="{C2BD033E-E5DA-4171-8B71-C2F129698C50}"/>
          </ac:graphicFrameMkLst>
        </pc:graphicFrameChg>
      </pc:sldChg>
      <pc:sldMasterChg chg="modSp mod modSldLayout">
        <pc:chgData name="Hong Cheng" userId="2d0b1172-628d-45ff-b9ab-d2d61d870e1b" providerId="ADAL" clId="{21F50134-9E34-49B8-B13E-A2008CD24275}" dt="2022-11-21T15:15:28.678" v="6" actId="20577"/>
        <pc:sldMasterMkLst>
          <pc:docMk/>
          <pc:sldMasterMk cId="0" sldId="2147483729"/>
        </pc:sldMasterMkLst>
        <pc:spChg chg="mod">
          <ac:chgData name="Hong Cheng" userId="2d0b1172-628d-45ff-b9ab-d2d61d870e1b" providerId="ADAL" clId="{21F50134-9E34-49B8-B13E-A2008CD24275}" dt="2022-11-21T15:15:28.678" v="6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Hong Cheng" userId="2d0b1172-628d-45ff-b9ab-d2d61d870e1b" providerId="ADAL" clId="{21F50134-9E34-49B8-B13E-A2008CD24275}" dt="2022-11-21T15:15:07.401" v="3"/>
          <pc:sldLayoutMkLst>
            <pc:docMk/>
            <pc:sldMasterMk cId="0" sldId="2147483729"/>
            <pc:sldLayoutMk cId="719417900" sldId="2147483770"/>
          </pc:sldLayoutMkLst>
          <pc:spChg chg="mod">
            <ac:chgData name="Hong Cheng" userId="2d0b1172-628d-45ff-b9ab-d2d61d870e1b" providerId="ADAL" clId="{21F50134-9E34-49B8-B13E-A2008CD24275}" dt="2022-11-21T15:15:07.401" v="3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#154</a:t>
            </a:r>
          </a:p>
          <a:p>
            <a:r>
              <a:rPr lang="fr-FR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14 - 18 </a:t>
            </a:r>
            <a:r>
              <a:rPr lang="fr-FR" altLang="ko-KR" sz="1200" b="1" kern="12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November</a:t>
            </a:r>
            <a:r>
              <a:rPr lang="fr-FR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 2022, Toulouse, France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WG2#154,</a:t>
            </a:r>
            <a:r>
              <a:rPr lang="en-GB" altLang="de-DE" sz="1200" baseline="0" dirty="0">
                <a:solidFill>
                  <a:schemeClr val="bg1"/>
                </a:solidFill>
              </a:rPr>
              <a:t> </a:t>
            </a:r>
            <a:r>
              <a:rPr lang="fr-FR" altLang="de-DE" sz="1200" baseline="0" dirty="0">
                <a:solidFill>
                  <a:schemeClr val="bg1"/>
                </a:solidFill>
              </a:rPr>
              <a:t>14 - 18 </a:t>
            </a:r>
            <a:r>
              <a:rPr lang="fr-FR" altLang="de-DE" sz="1200" baseline="0" dirty="0" err="1">
                <a:solidFill>
                  <a:schemeClr val="bg1"/>
                </a:solidFill>
              </a:rPr>
              <a:t>November</a:t>
            </a:r>
            <a:r>
              <a:rPr lang="fr-FR" altLang="de-DE" sz="1200" baseline="0" dirty="0">
                <a:solidFill>
                  <a:schemeClr val="bg1"/>
                </a:solidFill>
              </a:rPr>
              <a:t>, 2022, Toulouse, France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b="1" dirty="0"/>
              <a:t>WI Status Report: Study on Vehicle Mounted Relays (FS_VMR)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1800" dirty="0">
                <a:latin typeface="Arial" panose="020B0604020202020204" pitchFamily="34" charset="0"/>
              </a:rPr>
              <a:t>Qualcomm Incorporated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26232" y="382385"/>
            <a:ext cx="123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S2-2211394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VMR </a:t>
            </a:r>
            <a:r>
              <a:rPr lang="en-US" altLang="de-DE" sz="2800" b="1" dirty="0"/>
              <a:t>status after SA2#154 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3073400"/>
            <a:ext cx="8695692" cy="3179353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TR 23.700-05 v.1.2.0 was created based on approved contributions and was sent to SA#98 for approval.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Study Phase has completed and exhausted all the allocated TUs (2.75).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Normative Phase has started with 0.75 TU used, and 1.5 TU is left. 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400" b="1" dirty="0"/>
              <a:t>RAN impacts and dependencies</a:t>
            </a:r>
            <a:r>
              <a:rPr lang="en-US" sz="1400" dirty="0"/>
              <a:t>: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A reply LS (S2-2211437) has been sent to RAN WGs on the required support for certain features based on SA2 conclusions. 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Other WG 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Charging support is expected to be handled by SA5, and alignment work in SA2 may be required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kern="0" dirty="0"/>
              <a:t>Secure and trusted access to OAM server for a MBSR would require coordination with SA3 and SA5 in normative phase.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kern="0" dirty="0"/>
              <a:t>WID was approved in SA2#154 (S2-221xxxx).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kern="0" dirty="0"/>
              <a:t>Normative work progress: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kern="0" dirty="0"/>
              <a:t>1 CR (S2-2211224) to TS 23.501 and 1 CR (S2-2211225) to TS 23.273 were approved for general MBSR support introduction.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7469955"/>
              </p:ext>
            </p:extLst>
          </p:nvPr>
        </p:nvGraphicFramePr>
        <p:xfrm>
          <a:off x="218574" y="1377122"/>
          <a:ext cx="8810067" cy="1507449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FS_VMR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Vehicle Mounted Relays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80% &gt; 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Nov,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VMR_ARCH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Architecture Enhancements for Vehicle Mounted Relays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&gt; 20%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chemeClr val="bg1"/>
                          </a:solidFill>
                        </a:rPr>
                        <a:t>SP-22xxxx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006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813391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VMR </a:t>
            </a:r>
            <a:r>
              <a:rPr lang="en-US" altLang="de-DE" sz="2800" b="1" dirty="0"/>
              <a:t>status after SA2#153E 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282" y="1476741"/>
            <a:ext cx="8644418" cy="2953066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Contentious 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None.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of the Next Meeting (SA2#154-AH)</a:t>
            </a:r>
            <a:r>
              <a:rPr lang="de-DE" sz="1800" dirty="0"/>
              <a:t>:</a:t>
            </a:r>
            <a:endParaRPr lang="en-US" sz="14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Normative work based on the objectives of the WID.</a:t>
            </a: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Overall work Plan</a:t>
            </a:r>
            <a:r>
              <a:rPr lang="en-US" altLang="zh-CN" sz="1800" dirty="0"/>
              <a:t>: 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SA2#149 Feb’22: 0.5 (TR skeleton, arch assumptions, KIs)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SA2#150 Apr’22: 0.5 (New KIs; solutions)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SA2#151 May’22: 0.5 (Last chance for KIs; last chance for new solutions; solution updates)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SA2#152 Aug’22: 0.5 (Solution updates; evaluations; Interim conclusions, send TR to RAN for comments)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SA2#153 Oct’22: 0.5 (Finalize conclusions; WID approval)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SA2#154 Nov’22: 0.25 (Resolve RAN dependent open issues for selected solutions); start normative work 0.75.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SA2#154AH Jan’23: 0.5 (Normative work)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SA2#155 Feb’23: 1 (Normative work) </a:t>
            </a: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D2F657-D246-47E9-92C4-0C8645A34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176031"/>
              </p:ext>
            </p:extLst>
          </p:nvPr>
        </p:nvGraphicFramePr>
        <p:xfrm>
          <a:off x="533316" y="3071292"/>
          <a:ext cx="8388350" cy="889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5959">
                  <a:extLst>
                    <a:ext uri="{9D8B030D-6E8A-4147-A177-3AD203B41FA5}">
                      <a16:colId xmlns:a16="http://schemas.microsoft.com/office/drawing/2014/main" val="4005753941"/>
                    </a:ext>
                  </a:extLst>
                </a:gridCol>
                <a:gridCol w="783071">
                  <a:extLst>
                    <a:ext uri="{9D8B030D-6E8A-4147-A177-3AD203B41FA5}">
                      <a16:colId xmlns:a16="http://schemas.microsoft.com/office/drawing/2014/main" val="560377742"/>
                    </a:ext>
                  </a:extLst>
                </a:gridCol>
                <a:gridCol w="794936">
                  <a:extLst>
                    <a:ext uri="{9D8B030D-6E8A-4147-A177-3AD203B41FA5}">
                      <a16:colId xmlns:a16="http://schemas.microsoft.com/office/drawing/2014/main" val="1777870268"/>
                    </a:ext>
                  </a:extLst>
                </a:gridCol>
                <a:gridCol w="628830">
                  <a:extLst>
                    <a:ext uri="{9D8B030D-6E8A-4147-A177-3AD203B41FA5}">
                      <a16:colId xmlns:a16="http://schemas.microsoft.com/office/drawing/2014/main" val="3099781356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407312919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4102605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001182748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20282255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85505204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61785237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30154296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83348361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3950445408"/>
                    </a:ext>
                  </a:extLst>
                </a:gridCol>
              </a:tblGrid>
              <a:tr h="177971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Feb,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May,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Oct,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Feb, 23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3765011722"/>
                  </a:ext>
                </a:extLst>
              </a:tr>
              <a:tr h="284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SID/WID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Study 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Normative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2570883347"/>
                  </a:ext>
                </a:extLst>
              </a:tr>
              <a:tr h="427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FS_VMR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2.75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2.25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 (0.25+</a:t>
                      </a: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0.75</a:t>
                      </a:r>
                      <a:r>
                        <a:rPr lang="en-US" sz="900" dirty="0">
                          <a:effectLst/>
                        </a:rPr>
                        <a:t>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81623512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C583C5F-C884-4752-903A-F35AB3798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424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37" y="101010"/>
            <a:ext cx="6827838" cy="632637"/>
          </a:xfrm>
        </p:spPr>
        <p:txBody>
          <a:bodyPr/>
          <a:lstStyle/>
          <a:p>
            <a:r>
              <a:rPr lang="en-GB" altLang="zh-CN" sz="3200" b="1" dirty="0"/>
              <a:t>FS_</a:t>
            </a:r>
            <a:r>
              <a:rPr lang="en-US" altLang="zh-CN" sz="3200" b="1" dirty="0"/>
              <a:t>VMR </a:t>
            </a:r>
            <a:r>
              <a:rPr lang="en-US" altLang="de-DE" b="1" dirty="0"/>
              <a:t>status at SA#98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294759" y="3035375"/>
            <a:ext cx="8733881" cy="323479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kern="0" dirty="0"/>
              <a:t>Progress since SA#97: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050" kern="0" dirty="0">
                <a:ea typeface="+mn-ea"/>
                <a:cs typeface="+mn-cs"/>
              </a:rPr>
              <a:t>The study phase has been completed.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050" kern="0" dirty="0">
                <a:ea typeface="+mn-ea"/>
                <a:cs typeface="+mn-cs"/>
              </a:rPr>
              <a:t>TR 23.700-05 v2.0.0 is sent for SA#98 for approval.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050" kern="0" dirty="0">
                <a:ea typeface="+mn-ea"/>
                <a:cs typeface="+mn-cs"/>
              </a:rPr>
              <a:t>WID has been agreed in SA2 (S2-221xxxx) and sent for SA#98 for approval.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050" kern="0" dirty="0">
                <a:ea typeface="+mn-ea"/>
                <a:cs typeface="+mn-cs"/>
              </a:rPr>
              <a:t>2 CRs (to TS 23.501 and 23.273) have been agreed in SA2 and sent for SA#98 for approval.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050" kern="0" dirty="0">
              <a:ea typeface="+mn-ea"/>
              <a:cs typeface="+mn-cs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kern="0" dirty="0">
                <a:ea typeface="+mn-ea"/>
                <a:cs typeface="+mn-cs"/>
              </a:rPr>
              <a:t>RAN impacts and dependencies:</a:t>
            </a:r>
            <a:endParaRPr lang="de-DE" sz="1400" kern="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kern="0" dirty="0"/>
              <a:t>A reply LS (S2-2211437) has been sent to RAN WGs on the required support for certain features based on SA2 conclusions. </a:t>
            </a:r>
          </a:p>
          <a:p>
            <a:pPr marL="914400" lvl="2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000" strike="sngStrike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400" kern="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050" kern="0" dirty="0"/>
              <a:t>Normative work based on approved WID.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050" kern="0" dirty="0"/>
              <a:t> 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C2BD033E-E5DA-4171-8B71-C2F129698C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2555578"/>
              </p:ext>
            </p:extLst>
          </p:nvPr>
        </p:nvGraphicFramePr>
        <p:xfrm>
          <a:off x="218574" y="1377122"/>
          <a:ext cx="8810067" cy="1507449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FS_VMR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Vehicle Mounted Relays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80% &gt; 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Nov,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VMR_ARCH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Architecture Enhancements for Vehicle Mounted Relays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&gt; 20%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chemeClr val="bg1"/>
                          </a:solidFill>
                        </a:rPr>
                        <a:t>SP-22xxxx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006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52374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elements/1.1/"/>
    <ds:schemaRef ds:uri="dcc30912-d230-4cc2-b11f-bb5ca2a6b6f5"/>
    <ds:schemaRef ds:uri="http://schemas.microsoft.com/office/2006/metadata/properties"/>
    <ds:schemaRef ds:uri="09cef1fd-e61b-4dbf-b745-21988b13f978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46731</TotalTime>
  <Words>599</Words>
  <Application>Microsoft Office PowerPoint</Application>
  <PresentationFormat>On-screen Show (4:3)</PresentationFormat>
  <Paragraphs>112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</vt:lpstr>
      <vt:lpstr>Calibri</vt:lpstr>
      <vt:lpstr>Times New Roman</vt:lpstr>
      <vt:lpstr>Office Theme</vt:lpstr>
      <vt:lpstr>WI Status Report: Study on Vehicle Mounted Relays (FS_VMR)</vt:lpstr>
      <vt:lpstr>FS_VMR status after SA2#154 (1/2)</vt:lpstr>
      <vt:lpstr>FS_VMR status after SA2#153E (2/2)</vt:lpstr>
      <vt:lpstr>FS_VMR status at SA#98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Qualcomm -rev1</cp:lastModifiedBy>
  <cp:revision>1921</cp:revision>
  <dcterms:created xsi:type="dcterms:W3CDTF">2008-08-30T09:32:10Z</dcterms:created>
  <dcterms:modified xsi:type="dcterms:W3CDTF">2022-11-21T22:04:19Z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