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410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14 – 18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 Toulouse, </a:t>
            </a:r>
            <a:r>
              <a:rPr lang="en-US" altLang="zh-CN" sz="1200" baseline="0" dirty="0">
                <a:solidFill>
                  <a:schemeClr val="bg1"/>
                </a:solidFill>
              </a:rPr>
              <a:t>France,</a:t>
            </a:r>
            <a:r>
              <a:rPr lang="en-GB" altLang="de-DE" sz="1200" baseline="0" dirty="0">
                <a:solidFill>
                  <a:schemeClr val="bg1"/>
                </a:solidFill>
              </a:rPr>
              <a:t> 14 – 18 </a:t>
            </a:r>
            <a:r>
              <a:rPr lang="en-US" altLang="zh-CN" sz="1200" baseline="0" dirty="0">
                <a:solidFill>
                  <a:schemeClr val="bg1"/>
                </a:solidFill>
              </a:rPr>
              <a:t>November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S2-2211393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148979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b="1" u="sng" dirty="0"/>
              <a:t>No TU is allocated for FS_UPEAS/UPEAS at SA2#154. Status Information below is the same as after SA2#153e.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v.1.1.0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and 0 TU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23.700-62 is complete and will be sent to plenary for </a:t>
            </a:r>
            <a:r>
              <a:rPr lang="en-US" altLang="zh-CN" sz="1400" kern="0" dirty="0"/>
              <a:t>approval</a:t>
            </a:r>
            <a:r>
              <a:rPr lang="en-US" altLang="zh-CN" sz="14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397752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157944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5 CRs are agreed corresponding to the conclusions in TR (2 for TS 23.501, 2 for TS 23.502, 1 for TS 23.288)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2.25, 0.75 TU used in SA2#153E and 1.5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(SA2#154AH):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SA2#149e, Feb (0.5TU): </a:t>
            </a:r>
            <a:r>
              <a:rPr lang="en-US" altLang="zh-CN" sz="1300" dirty="0">
                <a:solidFill>
                  <a:srgbClr val="BFBFBF"/>
                </a:solidFill>
              </a:rPr>
              <a:t>TR skeleton, scope, Arch assumptions and requirements, and KIs</a:t>
            </a:r>
            <a:endParaRPr lang="en-US" altLang="en-US" sz="1300" dirty="0">
              <a:solidFill>
                <a:srgbClr val="BFBFBF"/>
              </a:solidFill>
            </a:endParaRP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SA2#152e, Aug (1TU): solutions discussion, start solution evaluation and conclusion; </a:t>
            </a:r>
            <a:r>
              <a:rPr lang="en-US" altLang="zh-CN" sz="1300" dirty="0">
                <a:solidFill>
                  <a:srgbClr val="BFBFBF"/>
                </a:solidFill>
              </a:rPr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SA2#153e, Oct (1TU): Solution update (No new solutions); </a:t>
            </a:r>
            <a:r>
              <a:rPr lang="en-US" altLang="zh-CN" sz="1300" dirty="0">
                <a:solidFill>
                  <a:srgbClr val="BFBFBF"/>
                </a:solidFill>
              </a:rPr>
              <a:t>finalize the conclusion; </a:t>
            </a:r>
            <a:r>
              <a:rPr lang="en-US" altLang="en-US" sz="1300" dirty="0">
                <a:solidFill>
                  <a:srgbClr val="BFBFBF"/>
                </a:solidFill>
              </a:rPr>
              <a:t>start normative work; Send TR for approval at SA#98e</a:t>
            </a:r>
            <a:endParaRPr lang="en-US" altLang="zh-CN" sz="1300" dirty="0">
              <a:solidFill>
                <a:srgbClr val="BFBFBF"/>
              </a:solidFill>
            </a:endParaRP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(1TU);</a:t>
            </a:r>
            <a:r>
              <a:rPr lang="zh-CN" altLang="en-US" sz="1300" dirty="0"/>
              <a:t> </a:t>
            </a:r>
            <a:r>
              <a:rPr lang="en-US" altLang="en-US" sz="1300" dirty="0"/>
              <a:t>SA2#155e, Feb (0.5TU): 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70337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09496"/>
              </p:ext>
            </p:extLst>
          </p:nvPr>
        </p:nvGraphicFramePr>
        <p:xfrm>
          <a:off x="682855" y="3926622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 </a:t>
            </a:r>
            <a:r>
              <a:rPr lang="en-US" altLang="ko-KR" sz="1400" dirty="0" err="1"/>
              <a:t>pCRs</a:t>
            </a:r>
            <a:r>
              <a:rPr lang="en-US" altLang="ko-KR" sz="1400" dirty="0"/>
              <a:t> for solution update and </a:t>
            </a:r>
            <a:r>
              <a:rPr lang="en-US" altLang="zh-CN" sz="1400" kern="0" dirty="0" err="1"/>
              <a:t>evaluation&amp;conclusion</a:t>
            </a:r>
            <a:r>
              <a:rPr lang="en-US" altLang="zh-CN" sz="1400" kern="0" dirty="0"/>
              <a:t> </a:t>
            </a:r>
            <a:r>
              <a:rPr lang="en-US" altLang="ko-KR" sz="1400" dirty="0"/>
              <a:t>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v1.1.0 generated based on the agreed contributions.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is 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Study Phase is 3.25 TUs, 0 TU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51417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1.5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SA#154AH meeting, January 2023: Continue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0323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49658</TotalTime>
  <Words>637</Words>
  <Application>Microsoft Office PowerPoint</Application>
  <PresentationFormat>全屏显示(4:3)</PresentationFormat>
  <Paragraphs>129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SA2#153/154 (1/2)</vt:lpstr>
      <vt:lpstr>FS_UPEAS/UPEAS status after SA2#153/154 (2/2)</vt:lpstr>
      <vt:lpstr>FS_UPEAS status at SA#98e</vt:lpstr>
      <vt:lpstr>UPEAS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1949</cp:revision>
  <dcterms:created xsi:type="dcterms:W3CDTF">2008-08-30T09:32:10Z</dcterms:created>
  <dcterms:modified xsi:type="dcterms:W3CDTF">2022-11-23T03:36:55Z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