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0" d="100"/>
          <a:sy n="80" d="100"/>
        </p:scale>
        <p:origin x="10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154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14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18 Nov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WG2#154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 err="1" smtClean="0">
                <a:solidFill>
                  <a:schemeClr val="bg1"/>
                </a:solidFill>
              </a:rPr>
              <a:t>Toulousse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14– 18 Nov,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FS_Ranging_SL</a:t>
            </a:r>
            <a:r>
              <a:rPr lang="en-US" altLang="de-DE" sz="3600" b="1" dirty="0" smtClean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S2-2211390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3" y="246403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 smtClean="0"/>
              <a:t>3.5 TUs. </a:t>
            </a:r>
            <a:r>
              <a:rPr lang="en-US" altLang="de-DE" sz="1200" kern="0" dirty="0"/>
              <a:t>3</a:t>
            </a:r>
            <a:r>
              <a:rPr lang="en-US" altLang="de-DE" sz="1200" kern="0" dirty="0" smtClean="0"/>
              <a:t> TU is used, and 0.5 TU is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Evaluation &amp; Conclusion for the 8 KIs and 1 new solutions 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</a:t>
            </a:r>
            <a:r>
              <a:rPr lang="en-US" altLang="de-DE" sz="1200" kern="0" dirty="0" smtClean="0"/>
              <a:t>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LS sent to RAN WGs for RAN dependent </a:t>
            </a:r>
            <a:r>
              <a:rPr lang="en-US" altLang="de-DE" sz="1200" kern="0" dirty="0" smtClean="0"/>
              <a:t>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New WID created.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34 solutions and their mapping to Key Issues (see the table)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RAN </a:t>
            </a:r>
            <a:r>
              <a:rPr lang="en-US" altLang="zh-CN" sz="1200" dirty="0"/>
              <a:t>impacts or dependencies identified for Key Issue </a:t>
            </a:r>
            <a:r>
              <a:rPr lang="en-US" altLang="zh-CN" sz="1200" dirty="0" smtClean="0"/>
              <a:t>#1, #2, #3, #4</a:t>
            </a:r>
            <a:r>
              <a:rPr lang="en-US" altLang="zh-CN" sz="1200" dirty="0"/>
              <a:t>, #5 and #8 and their corresponding </a:t>
            </a:r>
            <a:r>
              <a:rPr lang="en-US" altLang="zh-CN" sz="1200" dirty="0" smtClean="0"/>
              <a:t>solutions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SA3 dependencies</a:t>
            </a:r>
            <a:r>
              <a:rPr lang="zh-CN" altLang="en-US" sz="1600" b="1" dirty="0"/>
              <a:t>：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Privacy protection and other security aspects identified in Solution #6, #9, #11, #13, #17, #18, #19, #20, #21, #24, #25, #</a:t>
            </a:r>
            <a:r>
              <a:rPr lang="en-GB" altLang="zh-CN" sz="1200" dirty="0" smtClean="0"/>
              <a:t>31, </a:t>
            </a:r>
            <a:r>
              <a:rPr lang="en-GB" altLang="zh-CN" sz="1200" dirty="0"/>
              <a:t>#</a:t>
            </a:r>
            <a:r>
              <a:rPr lang="en-GB" altLang="zh-CN" sz="1200" dirty="0" smtClean="0"/>
              <a:t>33 and #34.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TR completion postponed to Jan. 2023, due to no TU on #154.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188552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33316"/>
              </p:ext>
            </p:extLst>
          </p:nvPr>
        </p:nvGraphicFramePr>
        <p:xfrm>
          <a:off x="6309363" y="2319258"/>
          <a:ext cx="2834637" cy="4519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US" altLang="zh-CN" sz="700" dirty="0" smtClean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27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29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30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31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33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0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247961"/>
            <a:ext cx="8644418" cy="1495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</a:t>
            </a:r>
            <a:r>
              <a:rPr lang="de-DE" sz="1800" b="1" dirty="0" smtClean="0"/>
              <a:t>Meeting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</a:t>
            </a:r>
            <a:r>
              <a:rPr lang="de-DE" altLang="zh-CN" sz="1400" b="1" dirty="0" smtClean="0"/>
              <a:t>: </a:t>
            </a:r>
            <a:r>
              <a:rPr lang="en-US" altLang="zh-CN" sz="1400" dirty="0" smtClean="0"/>
              <a:t>No updates to definition, Key Issues and Architecture </a:t>
            </a:r>
            <a:r>
              <a:rPr lang="en-US" altLang="zh-CN" sz="1400" dirty="0" err="1" smtClean="0"/>
              <a:t>Requirements&amp;Assumptions</a:t>
            </a:r>
            <a:r>
              <a:rPr lang="en-US" altLang="zh-CN" sz="1400" dirty="0" smtClean="0"/>
              <a:t> (except editorial changes and issues remarked with EN), no new solution, finalize existing solutions &amp; the  </a:t>
            </a:r>
            <a:r>
              <a:rPr lang="en-US" altLang="zh-CN" sz="1400" dirty="0" err="1" smtClean="0"/>
              <a:t>Evaluation&amp;Conclusions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and start normative work which are concluded in the TR.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9" y="2682241"/>
            <a:ext cx="8936671" cy="35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/>
              <a:t>FS_Ranging_SL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46861" y="248949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SA#97-e</a:t>
            </a:r>
            <a:r>
              <a:rPr lang="de-DE" altLang="de-DE" sz="18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Evaluation &amp; Conclusion for the 8 KIs and 1 new solutions 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6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LS sent to RAN WGs for RAN dependent </a:t>
            </a:r>
            <a:r>
              <a:rPr lang="en-US" altLang="de-DE" sz="1400" kern="0" dirty="0" smtClean="0"/>
              <a:t>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</a:t>
            </a:r>
            <a:r>
              <a:rPr lang="en-US" altLang="zh-CN" sz="1400" dirty="0" smtClean="0"/>
              <a:t>ew </a:t>
            </a:r>
            <a:r>
              <a:rPr lang="en-US" altLang="zh-CN" sz="1400" dirty="0" smtClean="0"/>
              <a:t>WID </a:t>
            </a:r>
            <a:r>
              <a:rPr lang="en-US" altLang="zh-CN" sz="1400" dirty="0" smtClean="0"/>
              <a:t>created on </a:t>
            </a:r>
            <a:r>
              <a:rPr lang="de-DE" altLang="zh-CN" sz="1400" dirty="0" smtClean="0"/>
              <a:t>SA2#154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/>
              <a:t>RAN </a:t>
            </a:r>
            <a:r>
              <a:rPr lang="en-US" sz="1800" kern="0" dirty="0"/>
              <a:t>impacts and dependencies: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RAN impacts or dependencies identified for Key Issue #1, #2, #3, #4, #5 and #8 and their corresponding </a:t>
            </a:r>
            <a:r>
              <a:rPr lang="en-US" altLang="zh-CN" sz="1400" dirty="0" smtClean="0"/>
              <a:t>solutions</a:t>
            </a:r>
            <a:endParaRPr lang="en-US" altLang="zh-CN" sz="1400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kern="0" dirty="0" smtClean="0"/>
              <a:t>SA3 </a:t>
            </a:r>
            <a:r>
              <a:rPr lang="de-DE" altLang="zh-CN" sz="1800" kern="0" dirty="0"/>
              <a:t>dependencies</a:t>
            </a:r>
            <a:r>
              <a:rPr lang="zh-CN" altLang="en-US" sz="1800" kern="0" dirty="0"/>
              <a:t>：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Privacy protection and other security aspects identified in Solution </a:t>
            </a:r>
            <a:r>
              <a:rPr lang="en-GB" altLang="zh-CN" sz="1400" dirty="0" smtClean="0"/>
              <a:t>#6, #9</a:t>
            </a:r>
            <a:r>
              <a:rPr lang="en-GB" altLang="zh-CN" sz="1400" dirty="0"/>
              <a:t>, #11, #13, #17, #18, #19, #20, #21, </a:t>
            </a:r>
            <a:r>
              <a:rPr lang="en-GB" altLang="zh-CN" sz="1400" dirty="0" smtClean="0"/>
              <a:t>#24, #</a:t>
            </a:r>
            <a:r>
              <a:rPr lang="en-GB" altLang="zh-CN" sz="1400" dirty="0"/>
              <a:t>25, </a:t>
            </a:r>
            <a:r>
              <a:rPr lang="en-GB" altLang="zh-CN" sz="1400" dirty="0" smtClean="0"/>
              <a:t>#31, #33 and #34</a:t>
            </a:r>
            <a:endParaRPr lang="de-DE" sz="14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</a:t>
            </a:r>
            <a:r>
              <a:rPr lang="de-DE" altLang="zh-CN" sz="1400" b="1" dirty="0"/>
              <a:t>: </a:t>
            </a:r>
            <a:r>
              <a:rPr lang="en-US" altLang="zh-CN" sz="1400" dirty="0"/>
              <a:t>No updates to definition, Key Issues and Architecture </a:t>
            </a:r>
            <a:r>
              <a:rPr lang="en-US" altLang="zh-CN" sz="1400" dirty="0" err="1"/>
              <a:t>Requirements&amp;Assumptions</a:t>
            </a:r>
            <a:r>
              <a:rPr lang="en-US" altLang="zh-CN" sz="1400" dirty="0"/>
              <a:t> (except editorial changes and issues remarked with EN), no new solution, finalize existing solutions &amp; the  </a:t>
            </a:r>
            <a:r>
              <a:rPr lang="en-US" altLang="zh-CN" sz="1400" dirty="0" err="1"/>
              <a:t>Evaluation&amp;Conclusions</a:t>
            </a:r>
            <a:r>
              <a:rPr lang="en-US" altLang="zh-CN" sz="1400" dirty="0"/>
              <a:t> and start normative work which are </a:t>
            </a:r>
            <a:r>
              <a:rPr lang="en-US" altLang="zh-CN" sz="1400" dirty="0" smtClean="0"/>
              <a:t>concluded in the TR.</a:t>
            </a:r>
            <a:r>
              <a:rPr lang="en-US" altLang="zh-CN" sz="1200" kern="0" dirty="0" smtClean="0"/>
              <a:t> </a:t>
            </a:r>
            <a:endParaRPr lang="en-US" altLang="zh-CN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877106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9cef1fd-e61b-4dbf-b745-21988b13f978"/>
    <ds:schemaRef ds:uri="dcc30912-d230-4cc2-b11f-bb5ca2a6b6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44847</TotalTime>
  <Words>851</Words>
  <Application>Microsoft Office PowerPoint</Application>
  <PresentationFormat>全屏显示(4:3)</PresentationFormat>
  <Paragraphs>369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FS_Ranging_SL Status Report</vt:lpstr>
      <vt:lpstr>FS_Ranging_SL status after SA2#154 (1/2)</vt:lpstr>
      <vt:lpstr>FS_Ranging_SL status after SA2#154 (2/2)</vt:lpstr>
      <vt:lpstr>FS_Ranging_SL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Mi1</cp:lastModifiedBy>
  <cp:revision>1899</cp:revision>
  <dcterms:created xsi:type="dcterms:W3CDTF">2008-08-30T09:32:10Z</dcterms:created>
  <dcterms:modified xsi:type="dcterms:W3CDTF">2022-11-25T14:24:17Z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