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789" r:id="rId6"/>
    <p:sldId id="791" r:id="rId7"/>
    <p:sldId id="794" r:id="rId8"/>
    <p:sldId id="835" r:id="rId9"/>
    <p:sldId id="83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3" d="100"/>
          <a:sy n="103" d="100"/>
        </p:scale>
        <p:origin x="1014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934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11/19/2022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655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France, 14</a:t>
            </a:r>
            <a:r>
              <a:rPr lang="de-DE" altLang="ko-KR" sz="1200" b="1" kern="1200" baseline="300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18</a:t>
            </a:r>
            <a:r>
              <a:rPr lang="en-US" altLang="zh-CN" sz="1200" b="1" kern="1200" baseline="300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th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November,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657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</a:t>
            </a:r>
            <a:r>
              <a:rPr lang="en-GB" altLang="de-DE" sz="1200" baseline="0" dirty="0">
                <a:solidFill>
                  <a:schemeClr val="bg1"/>
                </a:solidFill>
              </a:rPr>
              <a:t>, </a:t>
            </a:r>
            <a:r>
              <a:rPr lang="en-US" altLang="zh-CN" sz="1200" baseline="0" dirty="0">
                <a:solidFill>
                  <a:schemeClr val="bg1"/>
                </a:solidFill>
              </a:rPr>
              <a:t>Toulouse, France</a:t>
            </a:r>
            <a:r>
              <a:rPr lang="en-GB" altLang="de-DE" sz="1200" baseline="0" dirty="0">
                <a:solidFill>
                  <a:schemeClr val="bg1"/>
                </a:solidFill>
              </a:rPr>
              <a:t>, 14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– 18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zh-CN" sz="1200" baseline="0" dirty="0">
                <a:solidFill>
                  <a:schemeClr val="bg1"/>
                </a:solidFill>
              </a:rPr>
              <a:t>November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7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PIN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vivo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S2-2211389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FS_PIN</a:t>
            </a:r>
            <a:r>
              <a:rPr lang="en-US" altLang="zh-CN" sz="2800" b="1" dirty="0"/>
              <a:t> </a:t>
            </a:r>
            <a:r>
              <a:rPr lang="en-US" altLang="de-DE" sz="2800" b="1" dirty="0"/>
              <a:t>status after SA2#154 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124599"/>
            <a:ext cx="8695692" cy="4215859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TR 23.700-88 v.1.1.0 was created based on approved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100" kern="0" dirty="0"/>
              <a:t>8 contributions agreed (6</a:t>
            </a:r>
            <a:r>
              <a:rPr lang="en-US" altLang="zh-CN" sz="1100" kern="0" dirty="0"/>
              <a:t> conclusions update,</a:t>
            </a:r>
            <a:r>
              <a:rPr lang="en-US" altLang="de-DE" sz="1100" kern="0" dirty="0"/>
              <a:t> 1 conclusions addition, and 1 evaluation update).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4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New key issue agreed: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No</a:t>
            </a: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4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New solutions captured: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No</a:t>
            </a:r>
            <a:endParaRPr lang="en-US" altLang="de-DE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4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400" b="1" kern="0" dirty="0"/>
              <a:t>Conclusions update/addition (total 7 KIs)</a:t>
            </a:r>
            <a:r>
              <a:rPr lang="de-DE" altLang="de-DE" sz="1400" b="1" kern="0" dirty="0"/>
              <a:t>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/>
              <a:t>Conclusions on KI#1 Architecture</a:t>
            </a:r>
            <a:endParaRPr lang="en-US" altLang="zh-CN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KI#2 Discovery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KI#3 PIN management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KI#4 PIN communication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KI#5 PIN authorization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KI#6 Policy provisioning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100" kern="0" dirty="0"/>
              <a:t>Conclusions on KI#7 </a:t>
            </a:r>
            <a:r>
              <a:rPr lang="en-US" altLang="zh-CN" sz="1100" kern="0" dirty="0" err="1"/>
              <a:t>Identificatoin</a:t>
            </a:r>
            <a:endParaRPr lang="en-US" altLang="zh-CN" sz="11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169136"/>
              </p:ext>
            </p:extLst>
          </p:nvPr>
        </p:nvGraphicFramePr>
        <p:xfrm>
          <a:off x="218574" y="1270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282" y="1221452"/>
            <a:ext cx="8644418" cy="4032867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SA6 coordination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Potential SA3 coordination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of the Next Meeting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Resolve remain outstanding issues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Start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Risks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C583C5F-C884-4752-903A-F35AB379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424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08FD7D8-9A1D-4748-8D65-C35C1D1D1D21}"/>
              </a:ext>
            </a:extLst>
          </p:cNvPr>
          <p:cNvSpPr txBox="1">
            <a:spLocks/>
          </p:cNvSpPr>
          <p:nvPr/>
        </p:nvSpPr>
        <p:spPr bwMode="auto">
          <a:xfrm>
            <a:off x="488950" y="228600"/>
            <a:ext cx="6827838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r>
              <a:rPr lang="en-GB" altLang="zh-CN" sz="2800" b="1" kern="0" dirty="0"/>
              <a:t>FS_PIN</a:t>
            </a:r>
            <a:r>
              <a:rPr lang="en-US" altLang="zh-CN" sz="2800" b="1" kern="0" dirty="0"/>
              <a:t> </a:t>
            </a:r>
            <a:r>
              <a:rPr lang="en-US" altLang="de-DE" sz="2800" b="1" kern="0" dirty="0"/>
              <a:t>status after SA2#154 (2/2)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sz="3200" b="1" dirty="0"/>
              <a:t>FS_PIN</a:t>
            </a:r>
            <a:r>
              <a:rPr lang="en-US" altLang="zh-CN" sz="3200" b="1" dirty="0"/>
              <a:t> </a:t>
            </a:r>
            <a:r>
              <a:rPr lang="en-US" altLang="de-DE" b="1" dirty="0"/>
              <a:t>status at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SA#97e: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Final conclusions captured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>
                <a:ea typeface="+mn-ea"/>
                <a:cs typeface="+mn-cs"/>
              </a:rPr>
              <a:t>TR 23.700-88 v1.1.0 generated based on the agreed contributions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>
                <a:ea typeface="+mn-ea"/>
                <a:cs typeface="+mn-cs"/>
              </a:rPr>
              <a:t>RAN 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none</a:t>
            </a:r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/>
              <a:t>Resolve remain </a:t>
            </a:r>
            <a:r>
              <a:rPr lang="en-US" altLang="zh-CN" sz="1200" kern="0"/>
              <a:t>outstanding </a:t>
            </a:r>
            <a:r>
              <a:rPr lang="en-US" sz="1200" kern="0"/>
              <a:t> </a:t>
            </a:r>
            <a:r>
              <a:rPr lang="en-US" sz="1200" kern="0" dirty="0"/>
              <a:t>issues in TR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kern="0" dirty="0"/>
              <a:t>Start normative work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1146816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Personal IoT Networks</a:t>
                      </a:r>
                      <a:endParaRPr lang="de-DE" altLang="zh-CN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&gt; 95%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3367EB-AB6A-4E5D-82E5-2C9ECFA43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517" y="2857500"/>
            <a:ext cx="6827838" cy="1143000"/>
          </a:xfrm>
        </p:spPr>
        <p:txBody>
          <a:bodyPr/>
          <a:lstStyle/>
          <a:p>
            <a:r>
              <a:rPr lang="en-US" altLang="zh-CN" dirty="0"/>
              <a:t>Annex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933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sz="2800" b="1" dirty="0"/>
              <a:t>Work Plan</a:t>
            </a:r>
            <a:endParaRPr lang="de-DE" altLang="de-DE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48" y="2896374"/>
            <a:ext cx="8388466" cy="280908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400" b="1" dirty="0"/>
              <a:t>Overall Plan</a:t>
            </a:r>
            <a:r>
              <a:rPr lang="en-US" altLang="zh-CN" sz="2400" dirty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SA2#149 (0.5TU): TR skeleton, scope, arch assumptions; new KIs, new solutions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SA2#150 (0.5TU): New solutions, (new/updated) KIs, KI with solution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SA2#151 (1TU): Solutions, initial evaluations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SA2#152 (1TU): Solutions, evaluations, Interim conclusions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SA2#153 (0.5TU): Finalize conclusions, evaluation updates; WID approval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SA2#154AH: start normative work. </a:t>
            </a:r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D37CE91F-A288-4462-9F55-0EF498272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469435"/>
              </p:ext>
            </p:extLst>
          </p:nvPr>
        </p:nvGraphicFramePr>
        <p:xfrm>
          <a:off x="771970" y="1528477"/>
          <a:ext cx="7949780" cy="9594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4278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0361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851225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634728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95366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9536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8060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10126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600287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644569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629808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</a:tblGrid>
              <a:tr h="245982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Apr,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May,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Aug,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Oct,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Nov, 22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Jan,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Feb, 23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3935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SID/WID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Study 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Normative TU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 TU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#149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#154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#154AH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#155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3198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FS_PIN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6158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infopath/2007/PartnerControls"/>
    <ds:schemaRef ds:uri="http://schemas.openxmlformats.org/package/2006/metadata/core-properties"/>
    <ds:schemaRef ds:uri="dcc30912-d230-4cc2-b11f-bb5ca2a6b6f5"/>
    <ds:schemaRef ds:uri="http://purl.org/dc/elements/1.1/"/>
    <ds:schemaRef ds:uri="http://purl.org/dc/terms/"/>
    <ds:schemaRef ds:uri="http://schemas.microsoft.com/office/2006/documentManagement/types"/>
    <ds:schemaRef ds:uri="09cef1fd-e61b-4dbf-b745-21988b13f978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46248</TotalTime>
  <Words>405</Words>
  <Application>Microsoft Office PowerPoint</Application>
  <PresentationFormat>全屏显示(4:3)</PresentationFormat>
  <Paragraphs>115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FS_PIN Status Report</vt:lpstr>
      <vt:lpstr>FS_PIN status after SA2#154 (1/2)</vt:lpstr>
      <vt:lpstr>PowerPoint 演示文稿</vt:lpstr>
      <vt:lpstr>FS_PIN status at SA#98e</vt:lpstr>
      <vt:lpstr>Annex</vt:lpstr>
      <vt:lpstr>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vivo-Zhenhua</cp:lastModifiedBy>
  <cp:revision>2099</cp:revision>
  <dcterms:created xsi:type="dcterms:W3CDTF">2008-08-30T09:32:10Z</dcterms:created>
  <dcterms:modified xsi:type="dcterms:W3CDTF">2022-11-18T20:13:21Z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